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469" r:id="rId3"/>
    <p:sldId id="508" r:id="rId4"/>
    <p:sldId id="425" r:id="rId5"/>
    <p:sldId id="277" r:id="rId6"/>
    <p:sldId id="551" r:id="rId7"/>
    <p:sldId id="623" r:id="rId8"/>
    <p:sldId id="616" r:id="rId9"/>
    <p:sldId id="617" r:id="rId10"/>
    <p:sldId id="283" r:id="rId11"/>
    <p:sldId id="626" r:id="rId12"/>
    <p:sldId id="284" r:id="rId13"/>
    <p:sldId id="342" r:id="rId14"/>
    <p:sldId id="313" r:id="rId15"/>
    <p:sldId id="430" r:id="rId16"/>
    <p:sldId id="327" r:id="rId17"/>
    <p:sldId id="560" r:id="rId18"/>
    <p:sldId id="589" r:id="rId19"/>
    <p:sldId id="595" r:id="rId20"/>
    <p:sldId id="631" r:id="rId21"/>
    <p:sldId id="540" r:id="rId22"/>
    <p:sldId id="549" r:id="rId23"/>
    <p:sldId id="546" r:id="rId24"/>
    <p:sldId id="544" r:id="rId25"/>
    <p:sldId id="545" r:id="rId26"/>
    <p:sldId id="415" r:id="rId27"/>
    <p:sldId id="418" r:id="rId28"/>
    <p:sldId id="417" r:id="rId29"/>
    <p:sldId id="596" r:id="rId30"/>
    <p:sldId id="597" r:id="rId31"/>
    <p:sldId id="598" r:id="rId32"/>
    <p:sldId id="599" r:id="rId33"/>
    <p:sldId id="600" r:id="rId34"/>
    <p:sldId id="602" r:id="rId35"/>
    <p:sldId id="603" r:id="rId36"/>
    <p:sldId id="604" r:id="rId37"/>
    <p:sldId id="605" r:id="rId38"/>
    <p:sldId id="541" r:id="rId39"/>
    <p:sldId id="426" r:id="rId40"/>
    <p:sldId id="643" r:id="rId41"/>
    <p:sldId id="567" r:id="rId42"/>
    <p:sldId id="609" r:id="rId43"/>
    <p:sldId id="610" r:id="rId44"/>
    <p:sldId id="573" r:id="rId45"/>
    <p:sldId id="637" r:id="rId46"/>
    <p:sldId id="421" r:id="rId47"/>
    <p:sldId id="636" r:id="rId48"/>
    <p:sldId id="646" r:id="rId49"/>
    <p:sldId id="645" r:id="rId50"/>
    <p:sldId id="630" r:id="rId51"/>
    <p:sldId id="644" r:id="rId52"/>
  </p:sldIdLst>
  <p:sldSz cx="9144000" cy="6858000" type="screen4x3"/>
  <p:notesSz cx="6858000" cy="9144000"/>
  <p:defaultTextStyle>
    <a:defPPr>
      <a:defRPr lang="ja-JP"/>
    </a:defPPr>
    <a:lvl1pPr algn="ctr" rtl="0" fontAlgn="base">
      <a:spcBef>
        <a:spcPct val="0"/>
      </a:spcBef>
      <a:spcAft>
        <a:spcPct val="0"/>
      </a:spcAft>
      <a:defRPr kumimoji="1" sz="2800" kern="1200">
        <a:solidFill>
          <a:srgbClr val="FFFF00"/>
        </a:solidFill>
        <a:latin typeface="Arial" charset="0"/>
        <a:ea typeface="ＭＳ Ｐゴシック" charset="-128"/>
        <a:cs typeface="+mn-cs"/>
      </a:defRPr>
    </a:lvl1pPr>
    <a:lvl2pPr marL="457200" algn="ctr" rtl="0" fontAlgn="base">
      <a:spcBef>
        <a:spcPct val="0"/>
      </a:spcBef>
      <a:spcAft>
        <a:spcPct val="0"/>
      </a:spcAft>
      <a:defRPr kumimoji="1" sz="2800" kern="1200">
        <a:solidFill>
          <a:srgbClr val="FFFF00"/>
        </a:solidFill>
        <a:latin typeface="Arial" charset="0"/>
        <a:ea typeface="ＭＳ Ｐゴシック" charset="-128"/>
        <a:cs typeface="+mn-cs"/>
      </a:defRPr>
    </a:lvl2pPr>
    <a:lvl3pPr marL="914400" algn="ctr" rtl="0" fontAlgn="base">
      <a:spcBef>
        <a:spcPct val="0"/>
      </a:spcBef>
      <a:spcAft>
        <a:spcPct val="0"/>
      </a:spcAft>
      <a:defRPr kumimoji="1" sz="2800" kern="1200">
        <a:solidFill>
          <a:srgbClr val="FFFF00"/>
        </a:solidFill>
        <a:latin typeface="Arial" charset="0"/>
        <a:ea typeface="ＭＳ Ｐゴシック" charset="-128"/>
        <a:cs typeface="+mn-cs"/>
      </a:defRPr>
    </a:lvl3pPr>
    <a:lvl4pPr marL="1371600" algn="ctr" rtl="0" fontAlgn="base">
      <a:spcBef>
        <a:spcPct val="0"/>
      </a:spcBef>
      <a:spcAft>
        <a:spcPct val="0"/>
      </a:spcAft>
      <a:defRPr kumimoji="1" sz="2800" kern="1200">
        <a:solidFill>
          <a:srgbClr val="FFFF00"/>
        </a:solidFill>
        <a:latin typeface="Arial" charset="0"/>
        <a:ea typeface="ＭＳ Ｐゴシック" charset="-128"/>
        <a:cs typeface="+mn-cs"/>
      </a:defRPr>
    </a:lvl4pPr>
    <a:lvl5pPr marL="1828800" algn="ctr" rtl="0" fontAlgn="base">
      <a:spcBef>
        <a:spcPct val="0"/>
      </a:spcBef>
      <a:spcAft>
        <a:spcPct val="0"/>
      </a:spcAft>
      <a:defRPr kumimoji="1" sz="2800" kern="1200">
        <a:solidFill>
          <a:srgbClr val="FFFF00"/>
        </a:solidFill>
        <a:latin typeface="Arial" charset="0"/>
        <a:ea typeface="ＭＳ Ｐゴシック" charset="-128"/>
        <a:cs typeface="+mn-cs"/>
      </a:defRPr>
    </a:lvl5pPr>
    <a:lvl6pPr marL="2286000" algn="l" defTabSz="914400" rtl="0" eaLnBrk="1" latinLnBrk="0" hangingPunct="1">
      <a:defRPr kumimoji="1" sz="2800" kern="1200">
        <a:solidFill>
          <a:srgbClr val="FFFF00"/>
        </a:solidFill>
        <a:latin typeface="Arial" charset="0"/>
        <a:ea typeface="ＭＳ Ｐゴシック" charset="-128"/>
        <a:cs typeface="+mn-cs"/>
      </a:defRPr>
    </a:lvl6pPr>
    <a:lvl7pPr marL="2743200" algn="l" defTabSz="914400" rtl="0" eaLnBrk="1" latinLnBrk="0" hangingPunct="1">
      <a:defRPr kumimoji="1" sz="2800" kern="1200">
        <a:solidFill>
          <a:srgbClr val="FFFF00"/>
        </a:solidFill>
        <a:latin typeface="Arial" charset="0"/>
        <a:ea typeface="ＭＳ Ｐゴシック" charset="-128"/>
        <a:cs typeface="+mn-cs"/>
      </a:defRPr>
    </a:lvl7pPr>
    <a:lvl8pPr marL="3200400" algn="l" defTabSz="914400" rtl="0" eaLnBrk="1" latinLnBrk="0" hangingPunct="1">
      <a:defRPr kumimoji="1" sz="2800" kern="1200">
        <a:solidFill>
          <a:srgbClr val="FFFF00"/>
        </a:solidFill>
        <a:latin typeface="Arial" charset="0"/>
        <a:ea typeface="ＭＳ Ｐゴシック" charset="-128"/>
        <a:cs typeface="+mn-cs"/>
      </a:defRPr>
    </a:lvl8pPr>
    <a:lvl9pPr marL="3657600" algn="l" defTabSz="914400" rtl="0" eaLnBrk="1" latinLnBrk="0" hangingPunct="1">
      <a:defRPr kumimoji="1" sz="2800" kern="1200">
        <a:solidFill>
          <a:srgbClr val="FFFF00"/>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6600"/>
    <a:srgbClr val="969696"/>
    <a:srgbClr val="5F5F5F"/>
    <a:srgbClr val="C0C0C0"/>
    <a:srgbClr val="B2B2B2"/>
    <a:srgbClr val="1C1C1C"/>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33" autoAdjust="0"/>
    <p:restoredTop sz="77184" autoAdjust="0"/>
  </p:normalViewPr>
  <p:slideViewPr>
    <p:cSldViewPr>
      <p:cViewPr>
        <p:scale>
          <a:sx n="80" d="100"/>
          <a:sy n="80" d="100"/>
        </p:scale>
        <p:origin x="1272" y="2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200">
                <a:solidFill>
                  <a:schemeClr val="tx1"/>
                </a:solidFill>
              </a:defRPr>
            </a:lvl1pPr>
          </a:lstStyle>
          <a:p>
            <a:endParaRPr lang="en-US" altLang="ja-JP"/>
          </a:p>
        </p:txBody>
      </p:sp>
      <p:sp>
        <p:nvSpPr>
          <p:cNvPr id="10137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en-US" altLang="ja-JP"/>
          </a:p>
        </p:txBody>
      </p:sp>
      <p:sp>
        <p:nvSpPr>
          <p:cNvPr id="1013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013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138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a:defRPr sz="1200">
                <a:solidFill>
                  <a:schemeClr val="tx1"/>
                </a:solidFill>
              </a:defRPr>
            </a:lvl1pPr>
          </a:lstStyle>
          <a:p>
            <a:endParaRPr lang="en-US" altLang="ja-JP"/>
          </a:p>
        </p:txBody>
      </p:sp>
      <p:sp>
        <p:nvSpPr>
          <p:cNvPr id="1013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89C24B12-F330-4B42-802B-A00F3433104E}" type="slidenum">
              <a:rPr lang="en-US" altLang="ja-JP"/>
              <a:pPr/>
              <a:t>‹#›</a:t>
            </a:fld>
            <a:endParaRPr lang="en-US" altLang="ja-JP"/>
          </a:p>
        </p:txBody>
      </p:sp>
    </p:spTree>
    <p:extLst>
      <p:ext uri="{BB962C8B-B14F-4D97-AF65-F5344CB8AC3E}">
        <p14:creationId xmlns:p14="http://schemas.microsoft.com/office/powerpoint/2010/main" val="9269638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ＭＳ Ｐ明朝" charset="-128"/>
        <a:cs typeface="+mn-cs"/>
      </a:defRPr>
    </a:lvl1pPr>
    <a:lvl2pPr marL="457200" algn="l" rtl="0" fontAlgn="base">
      <a:spcBef>
        <a:spcPct val="30000"/>
      </a:spcBef>
      <a:spcAft>
        <a:spcPct val="0"/>
      </a:spcAft>
      <a:defRPr kumimoji="1" sz="1200" kern="1200">
        <a:solidFill>
          <a:schemeClr val="tx1"/>
        </a:solidFill>
        <a:latin typeface="Arial" charset="0"/>
        <a:ea typeface="ＭＳ Ｐ明朝" charset="-128"/>
        <a:cs typeface="+mn-cs"/>
      </a:defRPr>
    </a:lvl2pPr>
    <a:lvl3pPr marL="914400" algn="l" rtl="0" fontAlgn="base">
      <a:spcBef>
        <a:spcPct val="30000"/>
      </a:spcBef>
      <a:spcAft>
        <a:spcPct val="0"/>
      </a:spcAft>
      <a:defRPr kumimoji="1" sz="1200" kern="1200">
        <a:solidFill>
          <a:schemeClr val="tx1"/>
        </a:solidFill>
        <a:latin typeface="Arial" charset="0"/>
        <a:ea typeface="ＭＳ Ｐ明朝" charset="-128"/>
        <a:cs typeface="+mn-cs"/>
      </a:defRPr>
    </a:lvl3pPr>
    <a:lvl4pPr marL="1371600" algn="l" rtl="0" fontAlgn="base">
      <a:spcBef>
        <a:spcPct val="30000"/>
      </a:spcBef>
      <a:spcAft>
        <a:spcPct val="0"/>
      </a:spcAft>
      <a:defRPr kumimoji="1" sz="1200" kern="1200">
        <a:solidFill>
          <a:schemeClr val="tx1"/>
        </a:solidFill>
        <a:latin typeface="Arial" charset="0"/>
        <a:ea typeface="ＭＳ Ｐ明朝" charset="-128"/>
        <a:cs typeface="+mn-cs"/>
      </a:defRPr>
    </a:lvl4pPr>
    <a:lvl5pPr marL="1828800" algn="l" rtl="0" fontAlgn="base">
      <a:spcBef>
        <a:spcPct val="30000"/>
      </a:spcBef>
      <a:spcAft>
        <a:spcPct val="0"/>
      </a:spcAft>
      <a:defRPr kumimoji="1" sz="1200" kern="1200">
        <a:solidFill>
          <a:schemeClr val="tx1"/>
        </a:solidFill>
        <a:latin typeface="Arial" charset="0"/>
        <a:ea typeface="ＭＳ Ｐ明朝"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9CF5E-EABD-FB42-A494-E31720C0FB63}" type="slidenum">
              <a:rPr lang="en-US" altLang="ja-JP"/>
              <a:pPr/>
              <a:t>1</a:t>
            </a:fld>
            <a:endParaRPr lang="en-US" altLang="ja-JP"/>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r>
              <a:rPr lang="zh-CN" altLang="en-US"/>
              <a:t>领悟越深，越能勤而行之</a:t>
            </a:r>
          </a:p>
          <a:p>
            <a:endParaRPr lang="zh-CN" altLang="en-US"/>
          </a:p>
        </p:txBody>
      </p:sp>
    </p:spTree>
    <p:extLst>
      <p:ext uri="{BB962C8B-B14F-4D97-AF65-F5344CB8AC3E}">
        <p14:creationId xmlns:p14="http://schemas.microsoft.com/office/powerpoint/2010/main" val="1634648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34E975-451F-3740-831D-1587DB772CD8}" type="slidenum">
              <a:rPr lang="en-US" altLang="ja-JP"/>
              <a:pPr/>
              <a:t>15</a:t>
            </a:fld>
            <a:endParaRPr lang="en-US" altLang="ja-JP"/>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r>
              <a:rPr lang="ja-JP" altLang="en-US" b="1"/>
              <a:t>野中郁次郎：知识管理的拓荒者</a:t>
            </a:r>
          </a:p>
          <a:p>
            <a:endParaRPr lang="ja-JP" altLang="en-US"/>
          </a:p>
        </p:txBody>
      </p:sp>
    </p:spTree>
    <p:extLst>
      <p:ext uri="{BB962C8B-B14F-4D97-AF65-F5344CB8AC3E}">
        <p14:creationId xmlns:p14="http://schemas.microsoft.com/office/powerpoint/2010/main" val="945161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6E2CA0-078A-4442-9DE4-663B502F6315}" type="slidenum">
              <a:rPr lang="en-US" altLang="ja-JP"/>
              <a:pPr/>
              <a:t>16</a:t>
            </a:fld>
            <a:endParaRPr lang="en-US" altLang="ja-JP"/>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r>
              <a:rPr lang="zh-CN" altLang="en-US">
                <a:solidFill>
                  <a:schemeClr val="bg1"/>
                </a:solidFill>
              </a:rPr>
              <a:t>可以选择性的和XP的某些方式结合</a:t>
            </a:r>
          </a:p>
          <a:p>
            <a:pPr lvl="1"/>
            <a:r>
              <a:rPr lang="zh-CN" altLang="en-US">
                <a:solidFill>
                  <a:schemeClr val="bg1"/>
                </a:solidFill>
              </a:rPr>
              <a:t>测试驱动开发</a:t>
            </a:r>
          </a:p>
          <a:p>
            <a:pPr lvl="1"/>
            <a:r>
              <a:rPr lang="zh-CN" altLang="en-US">
                <a:solidFill>
                  <a:schemeClr val="bg1"/>
                </a:solidFill>
              </a:rPr>
              <a:t>结对编程</a:t>
            </a:r>
            <a:endParaRPr lang="en-US" altLang="en-US">
              <a:solidFill>
                <a:schemeClr val="bg1"/>
              </a:solidFill>
            </a:endParaRPr>
          </a:p>
          <a:p>
            <a:endParaRPr lang="ja-JP" altLang="en-US"/>
          </a:p>
          <a:p>
            <a:endParaRPr lang="ja-JP" altLang="en-US"/>
          </a:p>
        </p:txBody>
      </p:sp>
    </p:spTree>
    <p:extLst>
      <p:ext uri="{BB962C8B-B14F-4D97-AF65-F5344CB8AC3E}">
        <p14:creationId xmlns:p14="http://schemas.microsoft.com/office/powerpoint/2010/main" val="389953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6CE58F-205C-654D-926E-437D99E63B5C}" type="slidenum">
              <a:rPr lang="en-US" altLang="ja-JP"/>
              <a:pPr/>
              <a:t>18</a:t>
            </a:fld>
            <a:endParaRPr lang="en-US" altLang="ja-JP"/>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zh-CN" altLang="en-US">
              <a:solidFill>
                <a:schemeClr val="bg1"/>
              </a:solidFill>
            </a:endParaRPr>
          </a:p>
        </p:txBody>
      </p:sp>
    </p:spTree>
    <p:extLst>
      <p:ext uri="{BB962C8B-B14F-4D97-AF65-F5344CB8AC3E}">
        <p14:creationId xmlns:p14="http://schemas.microsoft.com/office/powerpoint/2010/main" val="1971800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1C7803C-2A1C-3645-A8DF-27908FBDB770}" type="slidenum">
              <a:rPr lang="en-US" altLang="ja-JP"/>
              <a:pPr/>
              <a:t>19</a:t>
            </a:fld>
            <a:endParaRPr lang="en-US" altLang="ja-JP"/>
          </a:p>
        </p:txBody>
      </p:sp>
      <p:sp>
        <p:nvSpPr>
          <p:cNvPr id="479234"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r"/>
            <a:fld id="{2ED1D185-8C5B-7F4A-897E-413C63C9194F}" type="slidenum">
              <a:rPr kumimoji="0" lang="en-US" altLang="ja-JP" sz="1200">
                <a:latin typeface="Verdana" charset="0"/>
              </a:rPr>
              <a:pPr algn="r"/>
              <a:t>19</a:t>
            </a:fld>
            <a:endParaRPr kumimoji="0" lang="en-US" altLang="ja-JP" sz="1200">
              <a:latin typeface="Verdana" charset="0"/>
            </a:endParaRPr>
          </a:p>
        </p:txBody>
      </p:sp>
      <p:sp>
        <p:nvSpPr>
          <p:cNvPr id="479235" name="Rectangle 2"/>
          <p:cNvSpPr>
            <a:spLocks noGrp="1" noRot="1" noChangeAspect="1" noChangeArrowheads="1" noTextEdit="1"/>
          </p:cNvSpPr>
          <p:nvPr>
            <p:ph type="sldImg"/>
          </p:nvPr>
        </p:nvSpPr>
        <p:spPr>
          <a:ln/>
        </p:spPr>
      </p:sp>
      <p:sp>
        <p:nvSpPr>
          <p:cNvPr id="479236" name="Rectangle 3"/>
          <p:cNvSpPr>
            <a:spLocks noGrp="1" noChangeArrowheads="1"/>
          </p:cNvSpPr>
          <p:nvPr>
            <p:ph type="body" idx="1"/>
          </p:nvPr>
        </p:nvSpPr>
        <p:spPr/>
        <p:txBody>
          <a:bodyPr/>
          <a:lstStyle/>
          <a:p>
            <a:endParaRPr lang="nl-NL" altLang="en-US"/>
          </a:p>
        </p:txBody>
      </p:sp>
    </p:spTree>
    <p:extLst>
      <p:ext uri="{BB962C8B-B14F-4D97-AF65-F5344CB8AC3E}">
        <p14:creationId xmlns:p14="http://schemas.microsoft.com/office/powerpoint/2010/main" val="78472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D4D9E4-DE89-CF42-AC40-B2875D9B6F54}" type="slidenum">
              <a:rPr lang="en-US" altLang="ja-JP"/>
              <a:pPr/>
              <a:t>21</a:t>
            </a:fld>
            <a:endParaRPr lang="en-US" altLang="ja-JP"/>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6617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AE91DCA-0FCE-964C-BD58-2D96C896F31A}" type="slidenum">
              <a:rPr lang="en-US" altLang="ja-JP"/>
              <a:pPr/>
              <a:t>24</a:t>
            </a:fld>
            <a:endParaRPr lang="en-US" altLang="ja-JP"/>
          </a:p>
        </p:txBody>
      </p:sp>
      <p:sp>
        <p:nvSpPr>
          <p:cNvPr id="393218" name="幻灯片图像占位符 1"/>
          <p:cNvSpPr>
            <a:spLocks noGrp="1" noRot="1" noChangeAspect="1" noTextEdit="1"/>
          </p:cNvSpPr>
          <p:nvPr>
            <p:ph type="sldImg"/>
          </p:nvPr>
        </p:nvSpPr>
        <p:spPr>
          <a:ln/>
          <a:extLst>
            <a:ext uri="{909E8E84-426E-40DD-AFC4-6F175D3DCCD1}">
              <a14:hiddenFill xmlns:a14="http://schemas.microsoft.com/office/drawing/2010/main">
                <a:noFill/>
              </a14:hiddenFill>
            </a:ext>
            <a:ext uri="{FAA26D3D-D897-4be2-8F04-BA451C77F1D7}">
              <ma14:placeholderFlag xmlns:ma14="http://schemas.microsoft.com/office/mac/drawingml/2011/main" val="1"/>
            </a:ext>
          </a:extLst>
        </p:spPr>
      </p:sp>
      <p:sp>
        <p:nvSpPr>
          <p:cNvPr id="393219" name="备注占位符 2"/>
          <p:cNvSpPr>
            <a:spLocks noGrp="1"/>
          </p:cNvSpPr>
          <p:nvPr>
            <p:ph type="body" idx="1"/>
          </p:nvPr>
        </p:nvSpPr>
        <p:spPr/>
        <p:txBody>
          <a:bodyPr/>
          <a:lstStyle/>
          <a:p>
            <a:endParaRPr lang="zh-CN" altLang="en-US"/>
          </a:p>
        </p:txBody>
      </p:sp>
      <p:sp>
        <p:nvSpPr>
          <p:cNvPr id="4" name="灯片编号占位符 3"/>
          <p:cNvSpPr txBox="1">
            <a:spLocks noGrp="1"/>
          </p:cNvSpPr>
          <p:nvPr/>
        </p:nvSpPr>
        <p:spPr>
          <a:xfrm>
            <a:off x="3884613" y="8685213"/>
            <a:ext cx="2971800" cy="457200"/>
          </a:xfrm>
          <a:prstGeom prst="rect">
            <a:avLst/>
          </a:prstGeom>
          <a:noFill/>
        </p:spPr>
        <p:txBody>
          <a:bodyPr anchor="b"/>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r"/>
            <a:fld id="{14B12A1C-E942-DD4B-8E42-833D0E5E76EC}" type="slidenum">
              <a:rPr kumimoji="0" lang="zh-CN" altLang="en-US" sz="1200">
                <a:latin typeface="Calibri" charset="0"/>
                <a:ea typeface="宋体" charset="-122"/>
              </a:rPr>
              <a:pPr algn="r"/>
              <a:t>24</a:t>
            </a:fld>
            <a:endParaRPr kumimoji="0" lang="en-US" altLang="zh-CN" sz="1200">
              <a:latin typeface="Calibri" charset="0"/>
              <a:ea typeface="宋体" charset="-122"/>
            </a:endParaRPr>
          </a:p>
        </p:txBody>
      </p:sp>
    </p:spTree>
    <p:extLst>
      <p:ext uri="{BB962C8B-B14F-4D97-AF65-F5344CB8AC3E}">
        <p14:creationId xmlns:p14="http://schemas.microsoft.com/office/powerpoint/2010/main" val="48464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4B772D-6AAE-FC4B-8B6A-09AEC70A70A0}" type="slidenum">
              <a:rPr lang="en-US" altLang="ja-JP"/>
              <a:pPr/>
              <a:t>25</a:t>
            </a:fld>
            <a:endParaRPr lang="en-US" altLang="ja-JP"/>
          </a:p>
        </p:txBody>
      </p:sp>
      <p:sp>
        <p:nvSpPr>
          <p:cNvPr id="480258" name="Rectangle 2"/>
          <p:cNvSpPr>
            <a:spLocks noGrp="1" noRot="1" noChangeAspect="1" noChangeArrowheads="1" noTextEdit="1"/>
          </p:cNvSpPr>
          <p:nvPr>
            <p:ph type="sldImg"/>
          </p:nvPr>
        </p:nvSpPr>
        <p:spPr>
          <a:ln/>
        </p:spPr>
      </p:sp>
      <p:sp>
        <p:nvSpPr>
          <p:cNvPr id="480259" name="Rectangle 3"/>
          <p:cNvSpPr>
            <a:spLocks noGrp="1" noChangeArrowheads="1"/>
          </p:cNvSpPr>
          <p:nvPr>
            <p:ph type="body" idx="1"/>
          </p:nvPr>
        </p:nvSpPr>
        <p:spPr/>
        <p:txBody>
          <a:bodyPr/>
          <a:lstStyle/>
          <a:p>
            <a:pPr>
              <a:spcBef>
                <a:spcPct val="0"/>
              </a:spcBef>
            </a:pPr>
            <a:r>
              <a:rPr kumimoji="0" lang="en-US" altLang="zh-CN" b="1">
                <a:solidFill>
                  <a:srgbClr val="A08052"/>
                </a:solidFill>
              </a:rPr>
              <a:t>PM </a:t>
            </a:r>
            <a:r>
              <a:rPr kumimoji="0" lang="zh-CN" altLang="en-US" b="1">
                <a:solidFill>
                  <a:srgbClr val="A08052"/>
                </a:solidFill>
              </a:rPr>
              <a:t>项目干系人</a:t>
            </a:r>
          </a:p>
          <a:p>
            <a:r>
              <a:rPr lang="ja-JP" altLang="en-US" i="1">
                <a:solidFill>
                  <a:schemeClr val="bg1"/>
                </a:solidFill>
              </a:rPr>
              <a:t>鸡</a:t>
            </a:r>
            <a:r>
              <a:rPr lang="ja-JP" altLang="en-US">
                <a:solidFill>
                  <a:schemeClr val="bg1"/>
                </a:solidFill>
              </a:rPr>
              <a:t> 并不是实际</a:t>
            </a:r>
            <a:r>
              <a:rPr lang="en-US" altLang="ja-JP">
                <a:solidFill>
                  <a:schemeClr val="bg1"/>
                </a:solidFill>
              </a:rPr>
              <a:t>Scrum</a:t>
            </a:r>
            <a:r>
              <a:rPr lang="ja-JP" altLang="en-US">
                <a:solidFill>
                  <a:schemeClr val="bg1"/>
                </a:solidFill>
              </a:rPr>
              <a:t>过程的一部分，但是必须考虑他们。</a:t>
            </a:r>
            <a:endParaRPr lang="ja-JP" altLang="zh-CN">
              <a:solidFill>
                <a:schemeClr val="bg1"/>
              </a:solidFill>
            </a:endParaRPr>
          </a:p>
          <a:p>
            <a:r>
              <a:rPr lang="ja-JP" altLang="en-US">
                <a:solidFill>
                  <a:schemeClr val="bg1"/>
                </a:solidFill>
              </a:rPr>
              <a:t>敏捷方法的一个重要方面是使得用户和利益相关者参与到过程中的时间。</a:t>
            </a:r>
            <a:endParaRPr lang="ja-JP" altLang="zh-CN">
              <a:solidFill>
                <a:schemeClr val="bg1"/>
              </a:solidFill>
            </a:endParaRPr>
          </a:p>
          <a:p>
            <a:r>
              <a:rPr lang="ja-JP" altLang="en-US">
                <a:solidFill>
                  <a:schemeClr val="bg1"/>
                </a:solidFill>
              </a:rPr>
              <a:t>参与每一个冲刺的评审和计划，并提供反馈对于这些人来说是非常重要的。</a:t>
            </a:r>
          </a:p>
          <a:p>
            <a:endParaRPr lang="ja-JP" altLang="zh-CN">
              <a:solidFill>
                <a:schemeClr val="bg1"/>
              </a:solidFill>
            </a:endParaRPr>
          </a:p>
          <a:p>
            <a:r>
              <a:rPr lang="ja-JP" altLang="en-US">
                <a:solidFill>
                  <a:schemeClr val="bg1"/>
                </a:solidFill>
              </a:rPr>
              <a:t>用户</a:t>
            </a:r>
          </a:p>
          <a:p>
            <a:r>
              <a:rPr lang="ja-JP" altLang="en-US">
                <a:solidFill>
                  <a:schemeClr val="bg1"/>
                </a:solidFill>
              </a:rPr>
              <a:t>利益相关者（客户，提供商）</a:t>
            </a:r>
          </a:p>
          <a:p>
            <a:r>
              <a:rPr lang="ja-JP" altLang="en-US">
                <a:solidFill>
                  <a:schemeClr val="bg1"/>
                </a:solidFill>
              </a:rPr>
              <a:t>经理</a:t>
            </a:r>
          </a:p>
          <a:p>
            <a:endParaRPr lang="ja-JP" altLang="en-US"/>
          </a:p>
        </p:txBody>
      </p:sp>
    </p:spTree>
    <p:extLst>
      <p:ext uri="{BB962C8B-B14F-4D97-AF65-F5344CB8AC3E}">
        <p14:creationId xmlns:p14="http://schemas.microsoft.com/office/powerpoint/2010/main" val="2114272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DF1463-0A10-4947-92F2-30BFBEC18FC5}" type="slidenum">
              <a:rPr lang="en-US" altLang="ja-JP"/>
              <a:pPr/>
              <a:t>26</a:t>
            </a:fld>
            <a:endParaRPr lang="en-US" altLang="ja-JP"/>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p:txBody>
          <a:bodyPr/>
          <a:lstStyle/>
          <a:p>
            <a:pPr>
              <a:buFont typeface="Wingdings" charset="2"/>
              <a:buNone/>
            </a:pPr>
            <a:r>
              <a:rPr lang="zh-CN" altLang="nl-NL" sz="700">
                <a:solidFill>
                  <a:schemeClr val="bg1"/>
                </a:solidFill>
              </a:rPr>
              <a:t>定义功能</a:t>
            </a:r>
          </a:p>
          <a:p>
            <a:pPr>
              <a:buFont typeface="Wingdings" charset="2"/>
              <a:buNone/>
            </a:pPr>
            <a:r>
              <a:rPr lang="zh-CN" altLang="nl-NL">
                <a:solidFill>
                  <a:schemeClr val="bg1"/>
                </a:solidFill>
              </a:rPr>
              <a:t>给功能排序</a:t>
            </a:r>
            <a:endParaRPr lang="zh-CN" altLang="nl-NL" sz="700">
              <a:solidFill>
                <a:schemeClr val="bg1"/>
              </a:solidFill>
            </a:endParaRPr>
          </a:p>
          <a:p>
            <a:pPr>
              <a:buFont typeface="Wingdings" charset="2"/>
              <a:buNone/>
            </a:pPr>
            <a:r>
              <a:rPr lang="zh-CN" altLang="nl-NL">
                <a:solidFill>
                  <a:schemeClr val="bg1"/>
                </a:solidFill>
              </a:rPr>
              <a:t>确定发布日</a:t>
            </a:r>
          </a:p>
          <a:p>
            <a:r>
              <a:rPr lang="en-US" altLang="ja-JP">
                <a:solidFill>
                  <a:schemeClr val="bg1"/>
                </a:solidFill>
              </a:rPr>
              <a:t>Product Owner</a:t>
            </a:r>
            <a:r>
              <a:rPr lang="ja-JP" altLang="en-US">
                <a:solidFill>
                  <a:schemeClr val="bg1"/>
                </a:solidFill>
              </a:rPr>
              <a:t>参与</a:t>
            </a:r>
            <a:r>
              <a:rPr lang="en-US" altLang="ja-JP">
                <a:solidFill>
                  <a:schemeClr val="bg1"/>
                </a:solidFill>
              </a:rPr>
              <a:t>Scrum planning</a:t>
            </a:r>
            <a:r>
              <a:rPr lang="ja-JP" altLang="en-US">
                <a:solidFill>
                  <a:schemeClr val="bg1"/>
                </a:solidFill>
              </a:rPr>
              <a:t>。</a:t>
            </a:r>
            <a:endParaRPr lang="ja-JP" altLang="zh-CN">
              <a:solidFill>
                <a:schemeClr val="bg1"/>
              </a:solidFill>
            </a:endParaRPr>
          </a:p>
          <a:p>
            <a:pPr>
              <a:buFont typeface="Wingdings" charset="2"/>
              <a:buNone/>
            </a:pPr>
            <a:endParaRPr lang="zh-CN" altLang="nl-NL">
              <a:solidFill>
                <a:schemeClr val="bg1"/>
              </a:solidFill>
            </a:endParaRPr>
          </a:p>
          <a:p>
            <a:pPr>
              <a:buFont typeface="Wingdings" charset="2"/>
              <a:buNone/>
            </a:pPr>
            <a:r>
              <a:rPr lang="zh-CN" altLang="nl-NL">
                <a:solidFill>
                  <a:schemeClr val="bg1"/>
                </a:solidFill>
              </a:rPr>
              <a:t>进行回馈</a:t>
            </a:r>
          </a:p>
          <a:p>
            <a:pPr>
              <a:buFont typeface="Wingdings" charset="2"/>
              <a:buNone/>
            </a:pPr>
            <a:r>
              <a:rPr lang="zh-CN" altLang="nl-NL">
                <a:solidFill>
                  <a:schemeClr val="bg1"/>
                </a:solidFill>
              </a:rPr>
              <a:t>管理干系人</a:t>
            </a:r>
          </a:p>
          <a:p>
            <a:pPr>
              <a:buFont typeface="Wingdings" charset="2"/>
              <a:buNone/>
            </a:pPr>
            <a:r>
              <a:rPr lang="zh-CN" altLang="nl-NL">
                <a:solidFill>
                  <a:schemeClr val="bg1"/>
                </a:solidFill>
              </a:rPr>
              <a:t>评审结果 </a:t>
            </a:r>
          </a:p>
          <a:p>
            <a:endParaRPr lang="ja-JP" altLang="en-US"/>
          </a:p>
        </p:txBody>
      </p:sp>
    </p:spTree>
    <p:extLst>
      <p:ext uri="{BB962C8B-B14F-4D97-AF65-F5344CB8AC3E}">
        <p14:creationId xmlns:p14="http://schemas.microsoft.com/office/powerpoint/2010/main" val="166790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6115DB-CE99-5B4A-9087-1ECA10432E35}" type="slidenum">
              <a:rPr lang="en-US" altLang="ja-JP"/>
              <a:pPr/>
              <a:t>27</a:t>
            </a:fld>
            <a:endParaRPr lang="en-US" altLang="ja-JP"/>
          </a:p>
        </p:txBody>
      </p:sp>
      <p:sp>
        <p:nvSpPr>
          <p:cNvPr id="471042" name="Rectangle 2"/>
          <p:cNvSpPr>
            <a:spLocks noGrp="1" noRot="1" noChangeAspect="1" noChangeArrowheads="1" noTextEdit="1"/>
          </p:cNvSpPr>
          <p:nvPr>
            <p:ph type="sldImg"/>
          </p:nvPr>
        </p:nvSpPr>
        <p:spPr>
          <a:ln/>
        </p:spPr>
      </p:sp>
      <p:sp>
        <p:nvSpPr>
          <p:cNvPr id="471043" name="Rectangle 3"/>
          <p:cNvSpPr>
            <a:spLocks noGrp="1" noChangeArrowheads="1"/>
          </p:cNvSpPr>
          <p:nvPr>
            <p:ph type="body" idx="1"/>
          </p:nvPr>
        </p:nvSpPr>
        <p:spPr/>
        <p:txBody>
          <a:bodyPr/>
          <a:lstStyle/>
          <a:p>
            <a:endParaRPr lang="ja-JP" altLang="en-US" dirty="0"/>
          </a:p>
        </p:txBody>
      </p:sp>
    </p:spTree>
    <p:extLst>
      <p:ext uri="{BB962C8B-B14F-4D97-AF65-F5344CB8AC3E}">
        <p14:creationId xmlns:p14="http://schemas.microsoft.com/office/powerpoint/2010/main" val="782110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763C63-1053-7C4D-B305-877F65F6CDBD}" type="slidenum">
              <a:rPr lang="en-US" altLang="ja-JP"/>
              <a:pPr/>
              <a:t>28</a:t>
            </a:fld>
            <a:endParaRPr lang="en-US" altLang="ja-JP"/>
          </a:p>
        </p:txBody>
      </p:sp>
      <p:sp>
        <p:nvSpPr>
          <p:cNvPr id="472066" name="Rectangle 2"/>
          <p:cNvSpPr>
            <a:spLocks noGrp="1" noRot="1" noChangeAspect="1" noChangeArrowheads="1" noTextEdit="1"/>
          </p:cNvSpPr>
          <p:nvPr>
            <p:ph type="sldImg"/>
          </p:nvPr>
        </p:nvSpPr>
        <p:spPr>
          <a:ln/>
        </p:spPr>
      </p:sp>
      <p:sp>
        <p:nvSpPr>
          <p:cNvPr id="472067" name="Rectangle 3"/>
          <p:cNvSpPr>
            <a:spLocks noGrp="1" noChangeArrowheads="1"/>
          </p:cNvSpPr>
          <p:nvPr>
            <p:ph type="body" idx="1"/>
          </p:nvPr>
        </p:nvSpPr>
        <p:spPr/>
        <p:txBody>
          <a:bodyPr/>
          <a:lstStyle/>
          <a:p>
            <a:r>
              <a:rPr lang="zh-CN" altLang="nl-NL">
                <a:solidFill>
                  <a:schemeClr val="bg1"/>
                </a:solidFill>
              </a:rPr>
              <a:t>支持</a:t>
            </a:r>
            <a:r>
              <a:rPr lang="nl-NL" altLang="zh-CN">
                <a:solidFill>
                  <a:schemeClr val="bg1"/>
                </a:solidFill>
              </a:rPr>
              <a:t>team</a:t>
            </a:r>
            <a:r>
              <a:rPr lang="zh-CN" altLang="nl-NL">
                <a:solidFill>
                  <a:schemeClr val="bg1"/>
                </a:solidFill>
              </a:rPr>
              <a:t>和过程</a:t>
            </a:r>
            <a:endParaRPr lang="nl-NL" altLang="zh-CN">
              <a:solidFill>
                <a:schemeClr val="bg1"/>
              </a:solidFill>
            </a:endParaRPr>
          </a:p>
          <a:p>
            <a:r>
              <a:rPr lang="zh-CN" altLang="nl-NL">
                <a:solidFill>
                  <a:schemeClr val="bg1"/>
                </a:solidFill>
              </a:rPr>
              <a:t>不是管理者，是推动者 和教练</a:t>
            </a:r>
          </a:p>
          <a:p>
            <a:r>
              <a:rPr lang="zh-CN" altLang="nl-NL">
                <a:solidFill>
                  <a:schemeClr val="bg1"/>
                </a:solidFill>
              </a:rPr>
              <a:t>监控，维持，反馈过程</a:t>
            </a:r>
          </a:p>
          <a:p>
            <a:endParaRPr lang="zh-CN" altLang="nl-NL">
              <a:solidFill>
                <a:schemeClr val="bg1"/>
              </a:solidFill>
            </a:endParaRPr>
          </a:p>
          <a:p>
            <a:r>
              <a:rPr lang="zh-CN" altLang="en-US"/>
              <a:t>仆人</a:t>
            </a:r>
          </a:p>
          <a:p>
            <a:endParaRPr lang="zh-CN" altLang="en-US"/>
          </a:p>
        </p:txBody>
      </p:sp>
    </p:spTree>
    <p:extLst>
      <p:ext uri="{BB962C8B-B14F-4D97-AF65-F5344CB8AC3E}">
        <p14:creationId xmlns:p14="http://schemas.microsoft.com/office/powerpoint/2010/main" val="180492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C4853-B0EF-CB4F-9ABC-D67D2FE4F1EA}" type="slidenum">
              <a:rPr lang="en-US" altLang="ja-JP"/>
              <a:pPr/>
              <a:t>3</a:t>
            </a:fld>
            <a:endParaRPr lang="en-US" altLang="ja-JP"/>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r>
              <a:rPr lang="zh-CN" altLang="en-US"/>
              <a:t>精益 完美周全 利益</a:t>
            </a:r>
          </a:p>
          <a:p>
            <a:endParaRPr lang="zh-CN" altLang="en-US"/>
          </a:p>
          <a:p>
            <a:r>
              <a:rPr lang="zh-CN" altLang="en-US"/>
              <a:t>类似传统生产，但是未来不可预测，一项功能实现以前，很难确定其价值。</a:t>
            </a:r>
          </a:p>
          <a:p>
            <a:endParaRPr lang="zh-CN" altLang="en-US"/>
          </a:p>
        </p:txBody>
      </p:sp>
    </p:spTree>
    <p:extLst>
      <p:ext uri="{BB962C8B-B14F-4D97-AF65-F5344CB8AC3E}">
        <p14:creationId xmlns:p14="http://schemas.microsoft.com/office/powerpoint/2010/main" val="1818708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8D2EE7-3ECC-7844-BDF6-91AE1555763B}" type="slidenum">
              <a:rPr lang="en-US" altLang="ja-JP"/>
              <a:pPr/>
              <a:t>29</a:t>
            </a:fld>
            <a:endParaRPr lang="en-US" altLang="ja-JP"/>
          </a:p>
        </p:txBody>
      </p:sp>
      <p:sp>
        <p:nvSpPr>
          <p:cNvPr id="489474" name="Rectangle 2"/>
          <p:cNvSpPr>
            <a:spLocks noGrp="1" noRot="1" noChangeAspect="1" noChangeArrowheads="1" noTextEdit="1"/>
          </p:cNvSpPr>
          <p:nvPr>
            <p:ph type="sldImg"/>
          </p:nvPr>
        </p:nvSpPr>
        <p:spPr>
          <a:ln/>
        </p:spPr>
      </p:sp>
      <p:sp>
        <p:nvSpPr>
          <p:cNvPr id="489475" name="Rectangle 3"/>
          <p:cNvSpPr>
            <a:spLocks noGrp="1" noChangeArrowheads="1"/>
          </p:cNvSpPr>
          <p:nvPr>
            <p:ph type="body" idx="1"/>
          </p:nvPr>
        </p:nvSpPr>
        <p:spPr/>
        <p:txBody>
          <a:bodyPr/>
          <a:lstStyle/>
          <a:p>
            <a:r>
              <a:rPr lang="en-US" altLang="ja-JP"/>
              <a:t>Product Backlog</a:t>
            </a:r>
          </a:p>
          <a:p>
            <a:r>
              <a:rPr lang="en-US" altLang="ja-JP"/>
              <a:t>Sprint Backlog</a:t>
            </a:r>
          </a:p>
          <a:p>
            <a:r>
              <a:rPr lang="en-US" altLang="ja-JP"/>
              <a:t>Sprint Burndown</a:t>
            </a:r>
          </a:p>
          <a:p>
            <a:endParaRPr lang="en-US" altLang="ja-JP"/>
          </a:p>
        </p:txBody>
      </p:sp>
    </p:spTree>
    <p:extLst>
      <p:ext uri="{BB962C8B-B14F-4D97-AF65-F5344CB8AC3E}">
        <p14:creationId xmlns:p14="http://schemas.microsoft.com/office/powerpoint/2010/main" val="3394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2AC0D-AEEB-E144-B6F4-41DC2C6F44D0}" type="slidenum">
              <a:rPr lang="en-US" altLang="ja-JP"/>
              <a:pPr/>
              <a:t>30</a:t>
            </a:fld>
            <a:endParaRPr lang="en-US" altLang="ja-JP"/>
          </a:p>
        </p:txBody>
      </p:sp>
      <p:sp>
        <p:nvSpPr>
          <p:cNvPr id="491522" name="Rectangle 2"/>
          <p:cNvSpPr>
            <a:spLocks noGrp="1" noRot="1" noChangeAspect="1" noChangeArrowheads="1" noTextEdit="1"/>
          </p:cNvSpPr>
          <p:nvPr>
            <p:ph type="sldImg"/>
          </p:nvPr>
        </p:nvSpPr>
        <p:spPr>
          <a:ln/>
        </p:spPr>
      </p:sp>
      <p:sp>
        <p:nvSpPr>
          <p:cNvPr id="491523" name="Rectangle 3"/>
          <p:cNvSpPr>
            <a:spLocks noGrp="1" noChangeArrowheads="1"/>
          </p:cNvSpPr>
          <p:nvPr>
            <p:ph type="body" idx="1"/>
          </p:nvPr>
        </p:nvSpPr>
        <p:spPr/>
        <p:txBody>
          <a:bodyPr/>
          <a:lstStyle/>
          <a:p>
            <a:r>
              <a:rPr lang="ja-JP" altLang="en-US" dirty="0"/>
              <a:t>产品</a:t>
            </a:r>
            <a:r>
              <a:rPr lang="en-US" altLang="ja-JP" dirty="0"/>
              <a:t>backlog</a:t>
            </a:r>
            <a:r>
              <a:rPr lang="ja-JP" altLang="en-US" dirty="0"/>
              <a:t>是</a:t>
            </a:r>
            <a:r>
              <a:rPr lang="en-US" altLang="ja-JP" dirty="0"/>
              <a:t>Scrum</a:t>
            </a:r>
            <a:r>
              <a:rPr lang="ja-JP" altLang="en-US" dirty="0"/>
              <a:t>的核心，也是一切的起源。</a:t>
            </a:r>
            <a:endParaRPr lang="ja-JP" altLang="zh-CN" dirty="0"/>
          </a:p>
          <a:p>
            <a:r>
              <a:rPr lang="ja-JP" altLang="en-US" dirty="0"/>
              <a:t>从根本上说，它就是一个需求、或故事、或特性等组成的列表，按照重要性的级别进行了排序。它里面包含的是客户想要的东西，并用客户的术语加以描述。</a:t>
            </a:r>
          </a:p>
          <a:p>
            <a:r>
              <a:rPr lang="ja-JP" altLang="en-US" dirty="0"/>
              <a:t>我们叫它故事（</a:t>
            </a:r>
            <a:r>
              <a:rPr lang="en-US" altLang="ja-JP" i="1" dirty="0"/>
              <a:t>story</a:t>
            </a:r>
            <a:r>
              <a:rPr lang="ja-JP" altLang="en-US" dirty="0"/>
              <a:t>），有时候也叫做</a:t>
            </a:r>
            <a:r>
              <a:rPr lang="en-US" altLang="ja-JP" i="1" dirty="0"/>
              <a:t>backlog</a:t>
            </a:r>
            <a:r>
              <a:rPr lang="ja-JP" altLang="en-US" dirty="0"/>
              <a:t>条目。</a:t>
            </a:r>
          </a:p>
          <a:p>
            <a:endParaRPr lang="ja-JP" altLang="en-US" dirty="0"/>
          </a:p>
        </p:txBody>
      </p:sp>
    </p:spTree>
    <p:extLst>
      <p:ext uri="{BB962C8B-B14F-4D97-AF65-F5344CB8AC3E}">
        <p14:creationId xmlns:p14="http://schemas.microsoft.com/office/powerpoint/2010/main" val="1217492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7AC4A8C-DD3A-BA4E-AEFF-4D2A94FA9104}" type="slidenum">
              <a:rPr lang="en-US" altLang="ja-JP"/>
              <a:pPr/>
              <a:t>31</a:t>
            </a:fld>
            <a:endParaRPr lang="en-US" altLang="ja-JP"/>
          </a:p>
        </p:txBody>
      </p:sp>
      <p:sp>
        <p:nvSpPr>
          <p:cNvPr id="493570"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r"/>
            <a:fld id="{60B922E2-C406-A643-AFBC-61381D7DA6A8}" type="slidenum">
              <a:rPr kumimoji="0" lang="en-US" altLang="ja-JP" sz="1200">
                <a:latin typeface="Verdana" charset="0"/>
              </a:rPr>
              <a:pPr algn="r"/>
              <a:t>31</a:t>
            </a:fld>
            <a:endParaRPr kumimoji="0" lang="en-US" altLang="ja-JP" sz="1200">
              <a:latin typeface="Verdana" charset="0"/>
            </a:endParaRPr>
          </a:p>
        </p:txBody>
      </p:sp>
      <p:sp>
        <p:nvSpPr>
          <p:cNvPr id="493571" name="Rectangle 2"/>
          <p:cNvSpPr>
            <a:spLocks noGrp="1" noRot="1" noChangeAspect="1" noChangeArrowheads="1" noTextEdit="1"/>
          </p:cNvSpPr>
          <p:nvPr>
            <p:ph type="sldImg"/>
          </p:nvPr>
        </p:nvSpPr>
        <p:spPr>
          <a:ln/>
        </p:spPr>
      </p:sp>
      <p:sp>
        <p:nvSpPr>
          <p:cNvPr id="493572" name="Rectangle 3"/>
          <p:cNvSpPr>
            <a:spLocks noGrp="1" noChangeArrowheads="1"/>
          </p:cNvSpPr>
          <p:nvPr>
            <p:ph type="body" idx="1"/>
          </p:nvPr>
        </p:nvSpPr>
        <p:spPr/>
        <p:txBody>
          <a:bodyPr/>
          <a:lstStyle/>
          <a:p>
            <a:endParaRPr lang="nl-NL" altLang="en-US"/>
          </a:p>
        </p:txBody>
      </p:sp>
    </p:spTree>
    <p:extLst>
      <p:ext uri="{BB962C8B-B14F-4D97-AF65-F5344CB8AC3E}">
        <p14:creationId xmlns:p14="http://schemas.microsoft.com/office/powerpoint/2010/main" val="1173468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4177B-10E3-9243-8997-E1949A17CB13}" type="slidenum">
              <a:rPr lang="en-US" altLang="ja-JP"/>
              <a:pPr/>
              <a:t>32</a:t>
            </a:fld>
            <a:endParaRPr lang="en-US" altLang="ja-JP"/>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p:txBody>
          <a:bodyPr/>
          <a:lstStyle/>
          <a:p>
            <a:endParaRPr lang="ja-JP" altLang="en-US" dirty="0"/>
          </a:p>
        </p:txBody>
      </p:sp>
    </p:spTree>
    <p:extLst>
      <p:ext uri="{BB962C8B-B14F-4D97-AF65-F5344CB8AC3E}">
        <p14:creationId xmlns:p14="http://schemas.microsoft.com/office/powerpoint/2010/main" val="3467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99A7BB-0552-AB42-8186-E57DB4A9BE64}" type="slidenum">
              <a:rPr lang="en-US" altLang="ja-JP"/>
              <a:pPr/>
              <a:t>33</a:t>
            </a:fld>
            <a:endParaRPr lang="en-US" altLang="ja-JP"/>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en-US" altLang="ja-JP"/>
          </a:p>
          <a:p>
            <a:endParaRPr lang="en-US" altLang="ja-JP"/>
          </a:p>
        </p:txBody>
      </p:sp>
    </p:spTree>
    <p:extLst>
      <p:ext uri="{BB962C8B-B14F-4D97-AF65-F5344CB8AC3E}">
        <p14:creationId xmlns:p14="http://schemas.microsoft.com/office/powerpoint/2010/main" val="292314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63E632B-23D2-244D-BE8E-40CD083F5BFF}" type="slidenum">
              <a:rPr lang="en-US" altLang="ja-JP"/>
              <a:pPr/>
              <a:t>35</a:t>
            </a:fld>
            <a:endParaRPr lang="en-US" altLang="ja-JP"/>
          </a:p>
        </p:txBody>
      </p:sp>
      <p:sp>
        <p:nvSpPr>
          <p:cNvPr id="502786"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r"/>
            <a:fld id="{F0C9A30E-5B5A-0343-8382-8AF2AAA8EADB}" type="slidenum">
              <a:rPr kumimoji="0" lang="en-US" altLang="ja-JP" sz="1200">
                <a:latin typeface="Verdana" charset="0"/>
              </a:rPr>
              <a:pPr algn="r"/>
              <a:t>35</a:t>
            </a:fld>
            <a:endParaRPr kumimoji="0" lang="en-US" altLang="ja-JP" sz="1200">
              <a:latin typeface="Verdana" charset="0"/>
            </a:endParaRPr>
          </a:p>
        </p:txBody>
      </p:sp>
      <p:sp>
        <p:nvSpPr>
          <p:cNvPr id="502787" name="Rectangle 2"/>
          <p:cNvSpPr>
            <a:spLocks noGrp="1" noRot="1" noChangeAspect="1" noChangeArrowheads="1" noTextEdit="1"/>
          </p:cNvSpPr>
          <p:nvPr>
            <p:ph type="sldImg"/>
          </p:nvPr>
        </p:nvSpPr>
        <p:spPr>
          <a:ln/>
        </p:spPr>
      </p:sp>
      <p:sp>
        <p:nvSpPr>
          <p:cNvPr id="502788" name="Rectangle 3"/>
          <p:cNvSpPr>
            <a:spLocks noGrp="1" noChangeArrowheads="1"/>
          </p:cNvSpPr>
          <p:nvPr>
            <p:ph type="body" idx="1"/>
          </p:nvPr>
        </p:nvSpPr>
        <p:spPr/>
        <p:txBody>
          <a:bodyPr/>
          <a:lstStyle/>
          <a:p>
            <a:endParaRPr lang="nl-NL" altLang="en-US"/>
          </a:p>
        </p:txBody>
      </p:sp>
    </p:spTree>
    <p:extLst>
      <p:ext uri="{BB962C8B-B14F-4D97-AF65-F5344CB8AC3E}">
        <p14:creationId xmlns:p14="http://schemas.microsoft.com/office/powerpoint/2010/main" val="331306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32BA5AE-14CF-A447-945B-F32EE7CCEC33}" type="slidenum">
              <a:rPr lang="en-US" altLang="ja-JP"/>
              <a:pPr/>
              <a:t>36</a:t>
            </a:fld>
            <a:endParaRPr lang="en-US" altLang="ja-JP"/>
          </a:p>
        </p:txBody>
      </p:sp>
      <p:sp>
        <p:nvSpPr>
          <p:cNvPr id="504834"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r"/>
            <a:fld id="{496107D4-7D25-124C-8B46-D9A6ED0317FF}" type="slidenum">
              <a:rPr kumimoji="0" lang="en-US" altLang="ja-JP" sz="1200">
                <a:latin typeface="Verdana" charset="0"/>
              </a:rPr>
              <a:pPr algn="r"/>
              <a:t>36</a:t>
            </a:fld>
            <a:endParaRPr kumimoji="0" lang="en-US" altLang="ja-JP" sz="1200">
              <a:latin typeface="Verdana" charset="0"/>
            </a:endParaRPr>
          </a:p>
        </p:txBody>
      </p:sp>
      <p:sp>
        <p:nvSpPr>
          <p:cNvPr id="504835" name="Rectangle 2"/>
          <p:cNvSpPr>
            <a:spLocks noGrp="1" noRot="1" noChangeAspect="1" noChangeArrowheads="1" noTextEdit="1"/>
          </p:cNvSpPr>
          <p:nvPr>
            <p:ph type="sldImg"/>
          </p:nvPr>
        </p:nvSpPr>
        <p:spPr>
          <a:ln/>
        </p:spPr>
      </p:sp>
      <p:sp>
        <p:nvSpPr>
          <p:cNvPr id="504836" name="Rectangle 3"/>
          <p:cNvSpPr>
            <a:spLocks noGrp="1" noChangeArrowheads="1"/>
          </p:cNvSpPr>
          <p:nvPr>
            <p:ph type="body" idx="1"/>
          </p:nvPr>
        </p:nvSpPr>
        <p:spPr/>
        <p:txBody>
          <a:bodyPr/>
          <a:lstStyle/>
          <a:p>
            <a:endParaRPr lang="nl-NL" altLang="en-US"/>
          </a:p>
        </p:txBody>
      </p:sp>
    </p:spTree>
    <p:extLst>
      <p:ext uri="{BB962C8B-B14F-4D97-AF65-F5344CB8AC3E}">
        <p14:creationId xmlns:p14="http://schemas.microsoft.com/office/powerpoint/2010/main" val="1987740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3DDC67F-8D3C-7B42-AA6F-0BFA4B393905}" type="slidenum">
              <a:rPr lang="en-US" altLang="ja-JP"/>
              <a:pPr/>
              <a:t>37</a:t>
            </a:fld>
            <a:endParaRPr lang="en-US" altLang="ja-JP"/>
          </a:p>
        </p:txBody>
      </p:sp>
      <p:sp>
        <p:nvSpPr>
          <p:cNvPr id="506882"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r"/>
            <a:fld id="{054380E1-56DC-1D42-90E6-CB3CECDB6D07}" type="slidenum">
              <a:rPr kumimoji="0" lang="en-US" altLang="ja-JP" sz="1200">
                <a:latin typeface="Verdana" charset="0"/>
              </a:rPr>
              <a:pPr algn="r"/>
              <a:t>37</a:t>
            </a:fld>
            <a:endParaRPr kumimoji="0" lang="en-US" altLang="ja-JP" sz="1200">
              <a:latin typeface="Verdana" charset="0"/>
            </a:endParaRPr>
          </a:p>
        </p:txBody>
      </p:sp>
      <p:sp>
        <p:nvSpPr>
          <p:cNvPr id="506883" name="Rectangle 2"/>
          <p:cNvSpPr>
            <a:spLocks noGrp="1" noRot="1" noChangeAspect="1" noChangeArrowheads="1" noTextEdit="1"/>
          </p:cNvSpPr>
          <p:nvPr>
            <p:ph type="sldImg"/>
          </p:nvPr>
        </p:nvSpPr>
        <p:spPr>
          <a:ln/>
        </p:spPr>
      </p:sp>
      <p:sp>
        <p:nvSpPr>
          <p:cNvPr id="506884" name="Rectangle 3"/>
          <p:cNvSpPr>
            <a:spLocks noGrp="1" noChangeArrowheads="1"/>
          </p:cNvSpPr>
          <p:nvPr>
            <p:ph type="body" idx="1"/>
          </p:nvPr>
        </p:nvSpPr>
        <p:spPr/>
        <p:txBody>
          <a:bodyPr/>
          <a:lstStyle/>
          <a:p>
            <a:endParaRPr lang="nl-NL" altLang="en-US"/>
          </a:p>
        </p:txBody>
      </p:sp>
    </p:spTree>
    <p:extLst>
      <p:ext uri="{BB962C8B-B14F-4D97-AF65-F5344CB8AC3E}">
        <p14:creationId xmlns:p14="http://schemas.microsoft.com/office/powerpoint/2010/main" val="1704517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C2DB6D-0D17-EA4A-BC63-6BD5899E44EA}" type="slidenum">
              <a:rPr lang="en-US" altLang="ja-JP"/>
              <a:pPr/>
              <a:t>38</a:t>
            </a:fld>
            <a:endParaRPr lang="en-US" altLang="ja-JP"/>
          </a:p>
        </p:txBody>
      </p:sp>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p:txBody>
          <a:bodyPr/>
          <a:lstStyle/>
          <a:p>
            <a:r>
              <a:rPr lang="en-US" altLang="zh-CN"/>
              <a:t>4</a:t>
            </a:r>
            <a:r>
              <a:rPr lang="zh-CN" altLang="en-US"/>
              <a:t>个会议</a:t>
            </a:r>
          </a:p>
          <a:p>
            <a:endParaRPr lang="zh-CN" altLang="en-US"/>
          </a:p>
          <a:p>
            <a:r>
              <a:rPr lang="en-US" altLang="zh-CN"/>
              <a:t>Sprint Planning Meeting</a:t>
            </a:r>
          </a:p>
          <a:p>
            <a:r>
              <a:rPr lang="en-US" altLang="zh-CN"/>
              <a:t>Sprint Retrospective</a:t>
            </a:r>
          </a:p>
          <a:p>
            <a:r>
              <a:rPr lang="en-US" altLang="zh-CN"/>
              <a:t>Sprint Review Meeting</a:t>
            </a:r>
          </a:p>
          <a:p>
            <a:r>
              <a:rPr lang="en-US" altLang="zh-CN"/>
              <a:t>The Daily Scrum</a:t>
            </a:r>
          </a:p>
          <a:p>
            <a:endParaRPr lang="zh-CN" altLang="en-US"/>
          </a:p>
        </p:txBody>
      </p:sp>
    </p:spTree>
    <p:extLst>
      <p:ext uri="{BB962C8B-B14F-4D97-AF65-F5344CB8AC3E}">
        <p14:creationId xmlns:p14="http://schemas.microsoft.com/office/powerpoint/2010/main" val="386678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3E3CDA-8FEC-BE49-8EC9-A232CA291C62}" type="slidenum">
              <a:rPr lang="en-US" altLang="ja-JP"/>
              <a:pPr/>
              <a:t>39</a:t>
            </a:fld>
            <a:endParaRPr lang="en-US" altLang="ja-JP"/>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pPr>
              <a:lnSpc>
                <a:spcPct val="80000"/>
              </a:lnSpc>
            </a:pPr>
            <a:endParaRPr lang="en-US" altLang="en-US" sz="1000"/>
          </a:p>
        </p:txBody>
      </p:sp>
    </p:spTree>
    <p:extLst>
      <p:ext uri="{BB962C8B-B14F-4D97-AF65-F5344CB8AC3E}">
        <p14:creationId xmlns:p14="http://schemas.microsoft.com/office/powerpoint/2010/main" val="627865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F11472-82F5-394C-91C9-459FDDFA3017}" type="slidenum">
              <a:rPr lang="en-US" altLang="ja-JP"/>
              <a:pPr/>
              <a:t>4</a:t>
            </a:fld>
            <a:endParaRPr lang="en-US" altLang="ja-JP"/>
          </a:p>
        </p:txBody>
      </p:sp>
      <p:sp>
        <p:nvSpPr>
          <p:cNvPr id="601090" name="Rectangle 2"/>
          <p:cNvSpPr>
            <a:spLocks noGrp="1" noRot="1" noChangeAspect="1" noChangeArrowheads="1" noTextEdit="1"/>
          </p:cNvSpPr>
          <p:nvPr>
            <p:ph type="sldImg"/>
          </p:nvPr>
        </p:nvSpPr>
        <p:spPr>
          <a:ln/>
        </p:spPr>
      </p:sp>
      <p:sp>
        <p:nvSpPr>
          <p:cNvPr id="601091" name="Rectangle 3"/>
          <p:cNvSpPr>
            <a:spLocks noGrp="1" noChangeArrowheads="1"/>
          </p:cNvSpPr>
          <p:nvPr>
            <p:ph type="body" idx="1"/>
          </p:nvPr>
        </p:nvSpPr>
        <p:spPr/>
        <p:txBody>
          <a:bodyPr/>
          <a:lstStyle/>
          <a:p>
            <a:endParaRPr lang="ja-JP" altLang="en-US" dirty="0"/>
          </a:p>
        </p:txBody>
      </p:sp>
    </p:spTree>
    <p:extLst>
      <p:ext uri="{BB962C8B-B14F-4D97-AF65-F5344CB8AC3E}">
        <p14:creationId xmlns:p14="http://schemas.microsoft.com/office/powerpoint/2010/main" val="1228440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0F4A18-037E-AE42-8F20-49549F67A869}" type="slidenum">
              <a:rPr lang="en-US" altLang="ja-JP"/>
              <a:pPr/>
              <a:t>40</a:t>
            </a:fld>
            <a:endParaRPr lang="en-US" altLang="ja-JP"/>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pPr>
              <a:lnSpc>
                <a:spcPct val="80000"/>
              </a:lnSpc>
            </a:pPr>
            <a:r>
              <a:rPr lang="ja-JP" altLang="en-US" sz="800" b="1" dirty="0" smtClean="0"/>
              <a:t>产品负责人之</a:t>
            </a:r>
            <a:r>
              <a:rPr lang="ja-JP" altLang="en-US" sz="800" b="1" dirty="0"/>
              <a:t>外的人也可以向产品</a:t>
            </a:r>
            <a:r>
              <a:rPr lang="en-US" altLang="ja-JP" sz="800" b="1" dirty="0"/>
              <a:t>backlog</a:t>
            </a:r>
            <a:r>
              <a:rPr lang="ja-JP" altLang="en-US" sz="800" b="1" dirty="0"/>
              <a:t>中添加故事，</a:t>
            </a:r>
            <a:endParaRPr lang="ja-JP" altLang="zh-CN" sz="800" b="1" dirty="0"/>
          </a:p>
          <a:p>
            <a:pPr>
              <a:lnSpc>
                <a:spcPct val="80000"/>
              </a:lnSpc>
            </a:pPr>
            <a:r>
              <a:rPr lang="ja-JP" altLang="en-US" sz="800" b="1" dirty="0"/>
              <a:t>但是他们不能说这个故事有多重要，这是产品负责人独有的权利。</a:t>
            </a:r>
            <a:endParaRPr lang="ja-JP" altLang="zh-CN" sz="800" b="1" dirty="0"/>
          </a:p>
          <a:p>
            <a:pPr>
              <a:lnSpc>
                <a:spcPct val="80000"/>
              </a:lnSpc>
            </a:pPr>
            <a:r>
              <a:rPr lang="ja-JP" altLang="en-US" sz="800" b="1" dirty="0"/>
              <a:t>他们也不能添加时间估算，这是开发团队独有的权利。</a:t>
            </a:r>
            <a:endParaRPr lang="ja-JP" altLang="zh-CN" sz="800" b="1" dirty="0"/>
          </a:p>
          <a:p>
            <a:pPr>
              <a:lnSpc>
                <a:spcPct val="80000"/>
              </a:lnSpc>
            </a:pPr>
            <a:endParaRPr lang="ja-JP" altLang="en-US" sz="800" b="1" dirty="0"/>
          </a:p>
          <a:p>
            <a:pPr>
              <a:lnSpc>
                <a:spcPct val="80000"/>
              </a:lnSpc>
            </a:pPr>
            <a:r>
              <a:rPr lang="en-US" altLang="ja-JP" sz="800" b="1" dirty="0"/>
              <a:t>Sprint</a:t>
            </a:r>
            <a:r>
              <a:rPr lang="ja-JP" altLang="en-US" sz="800" b="1" dirty="0"/>
              <a:t>计划会议非常关键，应该算是</a:t>
            </a:r>
            <a:r>
              <a:rPr lang="en-US" altLang="ja-JP" sz="800" b="1" dirty="0"/>
              <a:t>Scrum</a:t>
            </a:r>
            <a:r>
              <a:rPr lang="ja-JP" altLang="en-US" sz="800" b="1" dirty="0"/>
              <a:t>中最重要的活动</a:t>
            </a:r>
            <a:endParaRPr lang="en-US" altLang="zh-CN" sz="800" dirty="0"/>
          </a:p>
          <a:p>
            <a:pPr>
              <a:lnSpc>
                <a:spcPct val="80000"/>
              </a:lnSpc>
            </a:pPr>
            <a:r>
              <a:rPr lang="en-US" altLang="ja-JP" sz="800" b="1" dirty="0"/>
              <a:t>Sprint</a:t>
            </a:r>
            <a:r>
              <a:rPr lang="ja-JP" altLang="en-US" sz="800" b="1" dirty="0"/>
              <a:t>计划会议包含两部分内容：“做什么”和“怎么做”。</a:t>
            </a:r>
            <a:endParaRPr lang="ja-JP" altLang="zh-CN" sz="800" b="1" dirty="0"/>
          </a:p>
          <a:p>
            <a:pPr>
              <a:lnSpc>
                <a:spcPct val="80000"/>
              </a:lnSpc>
            </a:pPr>
            <a:endParaRPr lang="ja-JP" altLang="en-US" sz="800" dirty="0"/>
          </a:p>
        </p:txBody>
      </p:sp>
    </p:spTree>
    <p:extLst>
      <p:ext uri="{BB962C8B-B14F-4D97-AF65-F5344CB8AC3E}">
        <p14:creationId xmlns:p14="http://schemas.microsoft.com/office/powerpoint/2010/main" val="1952334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FD2428-146B-DD46-882C-33BF2672A87F}" type="slidenum">
              <a:rPr lang="en-US" altLang="ja-JP"/>
              <a:pPr/>
              <a:t>41</a:t>
            </a:fld>
            <a:endParaRPr lang="en-US" altLang="ja-JP"/>
          </a:p>
        </p:txBody>
      </p:sp>
      <p:sp>
        <p:nvSpPr>
          <p:cNvPr id="466946" name="Rectangle 2"/>
          <p:cNvSpPr>
            <a:spLocks noGrp="1" noRot="1" noChangeAspect="1" noChangeArrowheads="1" noTextEdit="1"/>
          </p:cNvSpPr>
          <p:nvPr>
            <p:ph type="sldImg"/>
          </p:nvPr>
        </p:nvSpPr>
        <p:spPr>
          <a:ln/>
        </p:spPr>
      </p:sp>
      <p:sp>
        <p:nvSpPr>
          <p:cNvPr id="466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2777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2F0687-4286-2E4D-9980-51D0F4A87B44}" type="slidenum">
              <a:rPr lang="en-US" altLang="ja-JP"/>
              <a:pPr/>
              <a:t>44</a:t>
            </a:fld>
            <a:endParaRPr lang="en-US" altLang="ja-JP"/>
          </a:p>
        </p:txBody>
      </p:sp>
      <p:sp>
        <p:nvSpPr>
          <p:cNvPr id="467970" name="Rectangle 2"/>
          <p:cNvSpPr>
            <a:spLocks noGrp="1" noRot="1" noChangeAspect="1" noChangeArrowheads="1" noTextEdit="1"/>
          </p:cNvSpPr>
          <p:nvPr>
            <p:ph type="sldImg"/>
          </p:nvPr>
        </p:nvSpPr>
        <p:spPr>
          <a:ln/>
        </p:spPr>
      </p:sp>
      <p:sp>
        <p:nvSpPr>
          <p:cNvPr id="467971" name="Rectangle 3"/>
          <p:cNvSpPr>
            <a:spLocks noGrp="1" noChangeArrowheads="1"/>
          </p:cNvSpPr>
          <p:nvPr>
            <p:ph type="body" idx="1"/>
          </p:nvPr>
        </p:nvSpPr>
        <p:spPr/>
        <p:txBody>
          <a:bodyPr/>
          <a:lstStyle/>
          <a:p>
            <a:r>
              <a:rPr lang="zh-CN" altLang="nl-NL" dirty="0">
                <a:solidFill>
                  <a:schemeClr val="bg1"/>
                </a:solidFill>
              </a:rPr>
              <a:t>避免 </a:t>
            </a:r>
            <a:r>
              <a:rPr lang="nl-NL" altLang="en-US" dirty="0">
                <a:solidFill>
                  <a:schemeClr val="bg1"/>
                </a:solidFill>
              </a:rPr>
              <a:t>90% </a:t>
            </a:r>
            <a:r>
              <a:rPr lang="zh-CN" altLang="nl-NL" dirty="0">
                <a:solidFill>
                  <a:schemeClr val="bg1"/>
                </a:solidFill>
              </a:rPr>
              <a:t>现象</a:t>
            </a:r>
          </a:p>
          <a:p>
            <a:endParaRPr lang="nl-NL" altLang="zh-CN" dirty="0">
              <a:solidFill>
                <a:schemeClr val="bg1"/>
              </a:solidFill>
            </a:endParaRPr>
          </a:p>
          <a:p>
            <a:r>
              <a:rPr lang="zh-CN" altLang="nl-NL" dirty="0">
                <a:solidFill>
                  <a:schemeClr val="bg1"/>
                </a:solidFill>
              </a:rPr>
              <a:t>代码，集成，测试，</a:t>
            </a:r>
            <a:r>
              <a:rPr lang="nl-NL" altLang="zh-CN" dirty="0">
                <a:solidFill>
                  <a:schemeClr val="bg1"/>
                </a:solidFill>
              </a:rPr>
              <a:t>UT</a:t>
            </a:r>
            <a:r>
              <a:rPr lang="zh-CN" altLang="nl-NL" dirty="0">
                <a:solidFill>
                  <a:schemeClr val="bg1"/>
                </a:solidFill>
              </a:rPr>
              <a:t>。。。</a:t>
            </a:r>
            <a:endParaRPr lang="ja-JP" altLang="en-US" dirty="0">
              <a:solidFill>
                <a:schemeClr val="bg1"/>
              </a:solidFill>
              <a:ea typeface="宋体" charset="-122"/>
            </a:endParaRPr>
          </a:p>
          <a:p>
            <a:endParaRPr lang="ja-JP" altLang="en-US" dirty="0"/>
          </a:p>
          <a:p>
            <a:r>
              <a:rPr lang="en-US" altLang="ja-JP" dirty="0"/>
              <a:t>Scrum</a:t>
            </a:r>
            <a:r>
              <a:rPr lang="ja-JP" altLang="en-US" dirty="0"/>
              <a:t>的要求（实际上也是敏捷软件开发和精益制造的要求）：把事情完全做完！达到可以交付的状态！事情只做了一半，它的价值就是</a:t>
            </a:r>
            <a:r>
              <a:rPr lang="en-US" altLang="ja-JP" dirty="0"/>
              <a:t>0</a:t>
            </a:r>
            <a:r>
              <a:rPr lang="ja-JP" altLang="en-US" dirty="0"/>
              <a:t>（也许还会是负数）。</a:t>
            </a:r>
          </a:p>
          <a:p>
            <a:endParaRPr lang="ja-JP" altLang="en-US" dirty="0"/>
          </a:p>
          <a:p>
            <a:r>
              <a:rPr lang="zh-CN" altLang="en-US" dirty="0">
                <a:solidFill>
                  <a:schemeClr val="bg1"/>
                </a:solidFill>
                <a:ea typeface="宋体" charset="-122"/>
              </a:rPr>
              <a:t>主题：冲刺评审会议</a:t>
            </a:r>
            <a:r>
              <a:rPr lang="en-US" altLang="zh-CN" dirty="0">
                <a:solidFill>
                  <a:schemeClr val="bg1"/>
                </a:solidFill>
                <a:ea typeface="宋体" charset="-122"/>
              </a:rPr>
              <a:t>(Sprint Review Meeting</a:t>
            </a:r>
            <a:r>
              <a:rPr lang="zh-CN" altLang="en-US" dirty="0">
                <a:solidFill>
                  <a:schemeClr val="bg1"/>
                </a:solidFill>
                <a:ea typeface="宋体" charset="-122"/>
              </a:rPr>
              <a:t>）</a:t>
            </a:r>
          </a:p>
          <a:p>
            <a:r>
              <a:rPr lang="zh-CN" altLang="en-US" dirty="0">
                <a:solidFill>
                  <a:schemeClr val="bg1"/>
                </a:solidFill>
                <a:ea typeface="宋体" charset="-122"/>
              </a:rPr>
              <a:t>会议时间：</a:t>
            </a:r>
            <a:r>
              <a:rPr lang="en-US" altLang="zh-CN" dirty="0">
                <a:solidFill>
                  <a:schemeClr val="bg1"/>
                </a:solidFill>
                <a:ea typeface="宋体" charset="-122"/>
              </a:rPr>
              <a:t>4</a:t>
            </a:r>
            <a:r>
              <a:rPr lang="zh-CN" altLang="en-US" dirty="0">
                <a:solidFill>
                  <a:schemeClr val="bg1"/>
                </a:solidFill>
                <a:ea typeface="宋体" charset="-122"/>
              </a:rPr>
              <a:t>小时</a:t>
            </a:r>
          </a:p>
          <a:p>
            <a:r>
              <a:rPr lang="zh-CN" altLang="en-US" dirty="0">
                <a:solidFill>
                  <a:schemeClr val="bg1"/>
                </a:solidFill>
                <a:ea typeface="宋体" charset="-122"/>
              </a:rPr>
              <a:t>会议目标：开发团队按照冲刺计划会议确定的演示日期，向产品经理和其他成员演示每个</a:t>
            </a:r>
            <a:r>
              <a:rPr lang="en-US" altLang="zh-CN" dirty="0">
                <a:solidFill>
                  <a:schemeClr val="bg1"/>
                </a:solidFill>
                <a:ea typeface="宋体" charset="-122"/>
              </a:rPr>
              <a:t>Sprint</a:t>
            </a:r>
            <a:r>
              <a:rPr lang="zh-CN" altLang="en-US" dirty="0">
                <a:solidFill>
                  <a:schemeClr val="bg1"/>
                </a:solidFill>
                <a:ea typeface="宋体" charset="-122"/>
              </a:rPr>
              <a:t>冲刺的成果</a:t>
            </a:r>
          </a:p>
          <a:p>
            <a:r>
              <a:rPr lang="zh-CN" altLang="en-US" dirty="0">
                <a:solidFill>
                  <a:schemeClr val="bg1"/>
                </a:solidFill>
                <a:ea typeface="宋体" charset="-122"/>
              </a:rPr>
              <a:t>会议流程：</a:t>
            </a:r>
          </a:p>
          <a:p>
            <a:r>
              <a:rPr lang="en-US" altLang="zh-CN" dirty="0">
                <a:solidFill>
                  <a:schemeClr val="bg1"/>
                </a:solidFill>
                <a:ea typeface="宋体" charset="-122"/>
              </a:rPr>
              <a:t>1 </a:t>
            </a:r>
            <a:r>
              <a:rPr lang="zh-CN" altLang="en-US" dirty="0">
                <a:solidFill>
                  <a:schemeClr val="bg1"/>
                </a:solidFill>
                <a:ea typeface="宋体" charset="-122"/>
              </a:rPr>
              <a:t>团队成员按每个</a:t>
            </a:r>
            <a:r>
              <a:rPr lang="en-US" altLang="zh-CN" dirty="0">
                <a:solidFill>
                  <a:schemeClr val="bg1"/>
                </a:solidFill>
                <a:ea typeface="宋体" charset="-122"/>
              </a:rPr>
              <a:t>Sprint</a:t>
            </a:r>
            <a:r>
              <a:rPr lang="zh-CN" altLang="en-US" dirty="0">
                <a:solidFill>
                  <a:schemeClr val="bg1"/>
                </a:solidFill>
                <a:ea typeface="宋体" charset="-122"/>
              </a:rPr>
              <a:t>要完成的产品</a:t>
            </a:r>
            <a:r>
              <a:rPr lang="en-US" altLang="zh-CN" dirty="0">
                <a:solidFill>
                  <a:schemeClr val="bg1"/>
                </a:solidFill>
                <a:ea typeface="宋体" charset="-122"/>
              </a:rPr>
              <a:t>Backlog</a:t>
            </a:r>
            <a:r>
              <a:rPr lang="zh-CN" altLang="en-US" dirty="0">
                <a:solidFill>
                  <a:schemeClr val="bg1"/>
                </a:solidFill>
                <a:ea typeface="宋体" charset="-122"/>
              </a:rPr>
              <a:t>，给产品经理和其它成员介绍这次冲刺</a:t>
            </a:r>
            <a:r>
              <a:rPr lang="en-US" altLang="zh-CN" dirty="0">
                <a:solidFill>
                  <a:schemeClr val="bg1"/>
                </a:solidFill>
                <a:ea typeface="宋体" charset="-122"/>
              </a:rPr>
              <a:t>(Sprint)</a:t>
            </a:r>
            <a:r>
              <a:rPr lang="zh-CN" altLang="en-US" dirty="0">
                <a:solidFill>
                  <a:schemeClr val="bg1"/>
                </a:solidFill>
                <a:ea typeface="宋体" charset="-122"/>
              </a:rPr>
              <a:t>的工作成果</a:t>
            </a:r>
          </a:p>
          <a:p>
            <a:r>
              <a:rPr lang="en-US" altLang="zh-CN" dirty="0">
                <a:solidFill>
                  <a:schemeClr val="bg1"/>
                </a:solidFill>
                <a:ea typeface="宋体" charset="-122"/>
              </a:rPr>
              <a:t>2 </a:t>
            </a:r>
            <a:r>
              <a:rPr lang="zh-CN" altLang="en-US" dirty="0">
                <a:solidFill>
                  <a:schemeClr val="bg1"/>
                </a:solidFill>
                <a:ea typeface="宋体" charset="-122"/>
              </a:rPr>
              <a:t>产品经理评估核实是否与最终产品目标一致</a:t>
            </a:r>
          </a:p>
          <a:p>
            <a:r>
              <a:rPr lang="zh-CN" altLang="en-US" dirty="0">
                <a:solidFill>
                  <a:schemeClr val="bg1"/>
                </a:solidFill>
                <a:ea typeface="宋体" charset="-122"/>
              </a:rPr>
              <a:t>会议结果：</a:t>
            </a:r>
          </a:p>
          <a:p>
            <a:r>
              <a:rPr lang="zh-CN" altLang="en-US" dirty="0">
                <a:solidFill>
                  <a:schemeClr val="bg1"/>
                </a:solidFill>
                <a:ea typeface="宋体" charset="-122"/>
              </a:rPr>
              <a:t>对当前冲刺</a:t>
            </a:r>
            <a:r>
              <a:rPr lang="en-US" altLang="zh-CN" dirty="0">
                <a:solidFill>
                  <a:schemeClr val="bg1"/>
                </a:solidFill>
                <a:ea typeface="宋体" charset="-122"/>
              </a:rPr>
              <a:t>(Sprint)</a:t>
            </a:r>
            <a:r>
              <a:rPr lang="zh-CN" altLang="en-US" dirty="0">
                <a:solidFill>
                  <a:schemeClr val="bg1"/>
                </a:solidFill>
                <a:ea typeface="宋体" charset="-122"/>
              </a:rPr>
              <a:t>的结果和整个产品的开发状态达成共识</a:t>
            </a:r>
          </a:p>
          <a:p>
            <a:r>
              <a:rPr lang="zh-CN" altLang="en-US" dirty="0">
                <a:solidFill>
                  <a:schemeClr val="bg1"/>
                </a:solidFill>
                <a:ea typeface="宋体" charset="-122"/>
              </a:rPr>
              <a:t>说明：</a:t>
            </a:r>
          </a:p>
          <a:p>
            <a:r>
              <a:rPr lang="zh-CN" altLang="en-US" dirty="0">
                <a:solidFill>
                  <a:schemeClr val="bg1"/>
                </a:solidFill>
                <a:ea typeface="宋体" charset="-122"/>
              </a:rPr>
              <a:t>如果产品经理想要改变功能添加一个新问题到产品</a:t>
            </a:r>
            <a:r>
              <a:rPr lang="en-US" altLang="zh-CN" dirty="0">
                <a:solidFill>
                  <a:schemeClr val="bg1"/>
                </a:solidFill>
                <a:ea typeface="宋体" charset="-122"/>
              </a:rPr>
              <a:t>Backlog</a:t>
            </a:r>
            <a:r>
              <a:rPr lang="zh-CN" altLang="en-US" dirty="0">
                <a:solidFill>
                  <a:schemeClr val="bg1"/>
                </a:solidFill>
                <a:ea typeface="宋体" charset="-122"/>
              </a:rPr>
              <a:t>中</a:t>
            </a:r>
          </a:p>
          <a:p>
            <a:r>
              <a:rPr lang="zh-CN" altLang="en-US" dirty="0">
                <a:solidFill>
                  <a:schemeClr val="bg1"/>
                </a:solidFill>
                <a:ea typeface="宋体" charset="-122"/>
              </a:rPr>
              <a:t>如果对功能有一个新的想法</a:t>
            </a:r>
            <a:r>
              <a:rPr lang="en-US" altLang="zh-CN" dirty="0">
                <a:solidFill>
                  <a:schemeClr val="bg1"/>
                </a:solidFill>
                <a:ea typeface="宋体" charset="-122"/>
              </a:rPr>
              <a:t>,</a:t>
            </a:r>
            <a:r>
              <a:rPr lang="zh-CN" altLang="en-US" dirty="0">
                <a:solidFill>
                  <a:schemeClr val="bg1"/>
                </a:solidFill>
                <a:ea typeface="宋体" charset="-122"/>
              </a:rPr>
              <a:t>添加一个问题到产品</a:t>
            </a:r>
            <a:r>
              <a:rPr lang="en-US" altLang="zh-CN" dirty="0">
                <a:solidFill>
                  <a:schemeClr val="bg1"/>
                </a:solidFill>
                <a:ea typeface="宋体" charset="-122"/>
              </a:rPr>
              <a:t>Backlog</a:t>
            </a:r>
            <a:r>
              <a:rPr lang="zh-CN" altLang="en-US" dirty="0">
                <a:solidFill>
                  <a:schemeClr val="bg1"/>
                </a:solidFill>
                <a:ea typeface="宋体" charset="-122"/>
              </a:rPr>
              <a:t>中</a:t>
            </a:r>
          </a:p>
          <a:p>
            <a:r>
              <a:rPr lang="zh-CN" altLang="en-US" dirty="0">
                <a:solidFill>
                  <a:schemeClr val="bg1"/>
                </a:solidFill>
                <a:ea typeface="宋体" charset="-122"/>
              </a:rPr>
              <a:t>如果小组报告项目遇到阻碍还没能解决</a:t>
            </a:r>
            <a:r>
              <a:rPr lang="en-US" altLang="zh-CN" dirty="0">
                <a:solidFill>
                  <a:schemeClr val="bg1"/>
                </a:solidFill>
                <a:ea typeface="宋体" charset="-122"/>
              </a:rPr>
              <a:t>,</a:t>
            </a:r>
            <a:r>
              <a:rPr lang="zh-CN" altLang="en-US" dirty="0">
                <a:solidFill>
                  <a:schemeClr val="bg1"/>
                </a:solidFill>
                <a:ea typeface="宋体" charset="-122"/>
              </a:rPr>
              <a:t>把问题加入障碍</a:t>
            </a:r>
            <a:r>
              <a:rPr lang="en-US" altLang="zh-CN" dirty="0">
                <a:solidFill>
                  <a:schemeClr val="bg1"/>
                </a:solidFill>
                <a:ea typeface="宋体" charset="-122"/>
              </a:rPr>
              <a:t>Backlog</a:t>
            </a:r>
            <a:r>
              <a:rPr lang="zh-CN" altLang="en-US" dirty="0">
                <a:solidFill>
                  <a:schemeClr val="bg1"/>
                </a:solidFill>
                <a:ea typeface="宋体" charset="-122"/>
              </a:rPr>
              <a:t>中</a:t>
            </a:r>
            <a:endParaRPr lang="ja-JP" altLang="en-US" dirty="0">
              <a:solidFill>
                <a:schemeClr val="bg1"/>
              </a:solidFill>
              <a:ea typeface="宋体" charset="-122"/>
            </a:endParaRPr>
          </a:p>
          <a:p>
            <a:endParaRPr lang="ja-JP" altLang="en-US" dirty="0"/>
          </a:p>
          <a:p>
            <a:endParaRPr lang="ja-JP" altLang="en-US" dirty="0"/>
          </a:p>
        </p:txBody>
      </p:sp>
    </p:spTree>
    <p:extLst>
      <p:ext uri="{BB962C8B-B14F-4D97-AF65-F5344CB8AC3E}">
        <p14:creationId xmlns:p14="http://schemas.microsoft.com/office/powerpoint/2010/main" val="1649102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D6DCBB-348F-774D-BF80-FC6AC1C816AE}" type="slidenum">
              <a:rPr lang="en-US" altLang="ja-JP"/>
              <a:pPr/>
              <a:t>45</a:t>
            </a:fld>
            <a:endParaRPr lang="en-US" altLang="ja-JP"/>
          </a:p>
        </p:txBody>
      </p:sp>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33399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FD9C33-89D1-9B44-B2CE-DE095D888F52}" type="slidenum">
              <a:rPr lang="en-US" altLang="ja-JP"/>
              <a:pPr/>
              <a:t>46</a:t>
            </a:fld>
            <a:endParaRPr lang="en-US" altLang="ja-JP"/>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64400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51B33-5DFD-4942-983A-49969402DCA3}" type="slidenum">
              <a:rPr lang="en-US" altLang="ja-JP"/>
              <a:pPr/>
              <a:t>47</a:t>
            </a:fld>
            <a:endParaRPr lang="en-US" altLang="ja-JP"/>
          </a:p>
        </p:txBody>
      </p:sp>
      <p:sp>
        <p:nvSpPr>
          <p:cNvPr id="573442" name="Rectangle 2"/>
          <p:cNvSpPr>
            <a:spLocks noGrp="1" noRot="1" noChangeAspect="1" noChangeArrowheads="1" noTextEdit="1"/>
          </p:cNvSpPr>
          <p:nvPr>
            <p:ph type="sldImg"/>
          </p:nvPr>
        </p:nvSpPr>
        <p:spPr>
          <a:ln/>
        </p:spPr>
      </p:sp>
      <p:sp>
        <p:nvSpPr>
          <p:cNvPr id="57344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189028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51B33-5DFD-4942-983A-49969402DCA3}" type="slidenum">
              <a:rPr lang="en-US" altLang="ja-JP"/>
              <a:pPr/>
              <a:t>48</a:t>
            </a:fld>
            <a:endParaRPr lang="en-US" altLang="ja-JP"/>
          </a:p>
        </p:txBody>
      </p:sp>
      <p:sp>
        <p:nvSpPr>
          <p:cNvPr id="573442" name="Rectangle 2"/>
          <p:cNvSpPr>
            <a:spLocks noGrp="1" noRot="1" noChangeAspect="1" noChangeArrowheads="1" noTextEdit="1"/>
          </p:cNvSpPr>
          <p:nvPr>
            <p:ph type="sldImg"/>
          </p:nvPr>
        </p:nvSpPr>
        <p:spPr>
          <a:ln/>
        </p:spPr>
      </p:sp>
      <p:sp>
        <p:nvSpPr>
          <p:cNvPr id="57344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860253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69C348-9375-EE4C-917D-AE09B7E4A122}" type="slidenum">
              <a:rPr lang="en-US" altLang="ja-JP"/>
              <a:pPr/>
              <a:t>49</a:t>
            </a:fld>
            <a:endParaRPr lang="en-US" altLang="ja-JP"/>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r>
              <a:rPr lang="en-US" altLang="ja-JP" sz="1000" dirty="0"/>
              <a:t>  </a:t>
            </a:r>
            <a:r>
              <a:rPr lang="ja-JP" altLang="en-US" sz="1000" dirty="0"/>
              <a:t>对</a:t>
            </a:r>
            <a:r>
              <a:rPr lang="en-US" altLang="ja-JP" sz="1000" dirty="0"/>
              <a:t>Scrum</a:t>
            </a:r>
            <a:r>
              <a:rPr lang="ja-JP" altLang="en-US" sz="1000" dirty="0"/>
              <a:t>的争议性理解中，自组织无疑是其中一个</a:t>
            </a:r>
            <a:r>
              <a:rPr lang="ja-JP" altLang="en-US" sz="1000" dirty="0" smtClean="0"/>
              <a:t>。</a:t>
            </a:r>
            <a:r>
              <a:rPr lang="ja-JP" altLang="en-US" sz="1000" dirty="0"/>
              <a:t/>
            </a:r>
            <a:br>
              <a:rPr lang="ja-JP" altLang="en-US" sz="1000" dirty="0"/>
            </a:br>
            <a:r>
              <a:rPr lang="ja-JP" altLang="en-US" sz="1000" dirty="0"/>
              <a:t>    那么问题，自组织，如何可能</a:t>
            </a:r>
            <a:r>
              <a:rPr lang="ja-JP" altLang="en-US" sz="1000" dirty="0" smtClean="0"/>
              <a:t>？</a:t>
            </a:r>
            <a:r>
              <a:rPr lang="ja-JP" altLang="en-US" sz="1000" dirty="0"/>
              <a:t/>
            </a:r>
            <a:br>
              <a:rPr lang="ja-JP" altLang="en-US" sz="1000" dirty="0"/>
            </a:br>
            <a:r>
              <a:rPr lang="ja-JP" altLang="en-US" sz="1000" dirty="0"/>
              <a:t>    借助生物学的概念，任何一个物种的进化都包括</a:t>
            </a:r>
            <a:r>
              <a:rPr lang="ja-JP" altLang="en-US" sz="1000" b="1" dirty="0"/>
              <a:t>变异，选择，保留</a:t>
            </a:r>
            <a:r>
              <a:rPr lang="ja-JP" altLang="en-US" sz="1000" dirty="0"/>
              <a:t>三个部分。</a:t>
            </a:r>
          </a:p>
        </p:txBody>
      </p:sp>
    </p:spTree>
    <p:extLst>
      <p:ext uri="{BB962C8B-B14F-4D97-AF65-F5344CB8AC3E}">
        <p14:creationId xmlns:p14="http://schemas.microsoft.com/office/powerpoint/2010/main" val="1888264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0C1CC2-8F12-0A48-9384-79D0E1FE9D62}" type="slidenum">
              <a:rPr lang="en-US" altLang="ja-JP"/>
              <a:pPr/>
              <a:t>50</a:t>
            </a:fld>
            <a:endParaRPr lang="en-US" altLang="ja-JP"/>
          </a:p>
        </p:txBody>
      </p:sp>
      <p:sp>
        <p:nvSpPr>
          <p:cNvPr id="563202" name="Rectangle 2"/>
          <p:cNvSpPr>
            <a:spLocks noGrp="1" noRot="1" noChangeAspect="1" noChangeArrowheads="1" noTextEdit="1"/>
          </p:cNvSpPr>
          <p:nvPr>
            <p:ph type="sldImg"/>
          </p:nvPr>
        </p:nvSpPr>
        <p:spPr>
          <a:ln/>
        </p:spPr>
      </p:sp>
      <p:sp>
        <p:nvSpPr>
          <p:cNvPr id="563203" name="Rectangle 3"/>
          <p:cNvSpPr>
            <a:spLocks noGrp="1" noChangeArrowheads="1"/>
          </p:cNvSpPr>
          <p:nvPr>
            <p:ph type="body" idx="1"/>
          </p:nvPr>
        </p:nvSpPr>
        <p:spPr/>
        <p:txBody>
          <a:bodyPr/>
          <a:lstStyle/>
          <a:p>
            <a:r>
              <a:rPr lang="zh-CN" altLang="en-US" sz="1000" dirty="0"/>
              <a:t>对外 </a:t>
            </a:r>
            <a:r>
              <a:rPr lang="en-US" altLang="zh-CN" sz="1000" dirty="0"/>
              <a:t>VS </a:t>
            </a:r>
            <a:r>
              <a:rPr lang="zh-CN" altLang="en-US" sz="1000" dirty="0"/>
              <a:t>对内</a:t>
            </a:r>
          </a:p>
          <a:p>
            <a:r>
              <a:rPr lang="zh-CN" altLang="en-US" sz="1000" dirty="0"/>
              <a:t>对物 </a:t>
            </a:r>
            <a:r>
              <a:rPr lang="en-US" altLang="zh-CN" sz="1000" dirty="0"/>
              <a:t>VS </a:t>
            </a:r>
            <a:r>
              <a:rPr lang="zh-CN" altLang="en-US" sz="1000" dirty="0"/>
              <a:t>对流程</a:t>
            </a:r>
          </a:p>
          <a:p>
            <a:endParaRPr lang="zh-CN" altLang="en-US" sz="1000" dirty="0"/>
          </a:p>
          <a:p>
            <a:r>
              <a:rPr lang="en-US" altLang="ja-JP" sz="1000" dirty="0"/>
              <a:t>Sprint</a:t>
            </a:r>
            <a:r>
              <a:rPr lang="ja-JP" altLang="en-US" sz="1000" dirty="0"/>
              <a:t>评审会议中，</a:t>
            </a:r>
            <a:r>
              <a:rPr lang="en-US" altLang="ja-JP" sz="1000" dirty="0"/>
              <a:t>Scrum</a:t>
            </a:r>
            <a:r>
              <a:rPr lang="ja-JP" altLang="en-US" sz="1000" dirty="0"/>
              <a:t>团队和利益干系人沟通</a:t>
            </a:r>
            <a:r>
              <a:rPr lang="en-US" altLang="ja-JP" sz="1000" dirty="0"/>
              <a:t>Sprint</a:t>
            </a:r>
            <a:r>
              <a:rPr lang="ja-JP" altLang="en-US" sz="1000" dirty="0"/>
              <a:t>中完成了哪些工作。然后，根据完成情况和</a:t>
            </a:r>
            <a:r>
              <a:rPr lang="en-US" altLang="ja-JP" sz="1000" dirty="0"/>
              <a:t>Sprint</a:t>
            </a:r>
            <a:r>
              <a:rPr lang="ja-JP" altLang="en-US" sz="1000" dirty="0"/>
              <a:t>期间产品</a:t>
            </a:r>
            <a:r>
              <a:rPr lang="en-US" altLang="ja-JP" sz="1000" dirty="0"/>
              <a:t>Backlog</a:t>
            </a:r>
            <a:r>
              <a:rPr lang="ja-JP" altLang="en-US" sz="1000" dirty="0"/>
              <a:t>的变化，他们确定接下来的工作。这是一个非正式会议，会议中进行功能演示，以促进下一步工作的互助与合作。</a:t>
            </a:r>
          </a:p>
          <a:p>
            <a:r>
              <a:rPr lang="ja-JP" altLang="en-US" sz="1000" dirty="0"/>
              <a:t>评审会议至少要包含以下因素：产品负责人确定完成了哪些工作和剩余哪些工作。团队讨论在</a:t>
            </a:r>
            <a:r>
              <a:rPr lang="en-US" altLang="ja-JP" sz="1000" dirty="0"/>
              <a:t>Sprint</a:t>
            </a:r>
            <a:r>
              <a:rPr lang="ja-JP" altLang="en-US" sz="1000" dirty="0"/>
              <a:t>中哪些工作进展顺利、遇到了什么问题、问题是如何解决的。然后，团队演示完成的工作并答疑。产品负责人和与会人员讨论产品</a:t>
            </a:r>
            <a:r>
              <a:rPr lang="en-US" altLang="ja-JP" sz="1000" dirty="0"/>
              <a:t>Backlog</a:t>
            </a:r>
            <a:r>
              <a:rPr lang="ja-JP" altLang="en-US" sz="1000" dirty="0"/>
              <a:t>，并根据不同的速率计划出可能的完成日期。接着，整个团体就哪些工作已经完成，同时这对下一步工作有何意义进行探讨。</a:t>
            </a:r>
            <a:r>
              <a:rPr lang="en-US" altLang="ja-JP" sz="1000" dirty="0"/>
              <a:t>Sprint</a:t>
            </a:r>
            <a:r>
              <a:rPr lang="ja-JP" altLang="en-US" sz="1000" dirty="0"/>
              <a:t>评审会议为接下来的</a:t>
            </a:r>
            <a:r>
              <a:rPr lang="en-US" altLang="ja-JP" sz="1000" dirty="0"/>
              <a:t>Sprint</a:t>
            </a:r>
            <a:r>
              <a:rPr lang="ja-JP" altLang="en-US" sz="1000" dirty="0"/>
              <a:t>计划会议提供了宝贵的参考信息。</a:t>
            </a:r>
            <a:endParaRPr lang="ja-JP" altLang="zh-CN" sz="1000" dirty="0"/>
          </a:p>
          <a:p>
            <a:endParaRPr lang="ja-JP" altLang="en-US" sz="1000" dirty="0"/>
          </a:p>
          <a:p>
            <a:r>
              <a:rPr lang="ja-JP" altLang="en-US" sz="1000" dirty="0"/>
              <a:t>在</a:t>
            </a:r>
            <a:r>
              <a:rPr lang="en-US" altLang="ja-JP" sz="1000" dirty="0"/>
              <a:t>Sprint</a:t>
            </a:r>
            <a:r>
              <a:rPr lang="ja-JP" altLang="en-US" sz="1000" dirty="0"/>
              <a:t>评审会议结束之后和下个</a:t>
            </a:r>
            <a:r>
              <a:rPr lang="en-US" altLang="ja-JP" sz="1000" dirty="0"/>
              <a:t>Sprint</a:t>
            </a:r>
            <a:r>
              <a:rPr lang="ja-JP" altLang="en-US" sz="1000" dirty="0"/>
              <a:t>计划会议之前，</a:t>
            </a:r>
            <a:r>
              <a:rPr lang="en-US" altLang="ja-JP" sz="1000" dirty="0"/>
              <a:t>Scrum</a:t>
            </a:r>
            <a:r>
              <a:rPr lang="ja-JP" altLang="en-US" sz="1000" dirty="0"/>
              <a:t>团队需要举行</a:t>
            </a:r>
            <a:r>
              <a:rPr lang="en-US" altLang="ja-JP" sz="1000" dirty="0"/>
              <a:t>Sprint</a:t>
            </a:r>
            <a:r>
              <a:rPr lang="ja-JP" altLang="en-US" sz="1000" dirty="0"/>
              <a:t>回顾会议。对于长度为一个月的</a:t>
            </a:r>
            <a:r>
              <a:rPr lang="en-US" altLang="ja-JP" sz="1000" dirty="0"/>
              <a:t>Sprint</a:t>
            </a:r>
            <a:r>
              <a:rPr lang="ja-JP" altLang="en-US" sz="1000" dirty="0"/>
              <a:t>，回顾会议的长度一般为</a:t>
            </a:r>
            <a:r>
              <a:rPr lang="en-US" altLang="ja-JP" sz="1000" dirty="0"/>
              <a:t>3</a:t>
            </a:r>
            <a:r>
              <a:rPr lang="ja-JP" altLang="en-US" sz="1000" dirty="0"/>
              <a:t>小时，在会议上，</a:t>
            </a:r>
            <a:r>
              <a:rPr lang="en-US" altLang="ja-JP" sz="1000" dirty="0" err="1"/>
              <a:t>ScrumMaster</a:t>
            </a:r>
            <a:r>
              <a:rPr lang="ja-JP" altLang="en-US" sz="1000" dirty="0"/>
              <a:t>鼓励团队在</a:t>
            </a:r>
            <a:r>
              <a:rPr lang="en-US" altLang="ja-JP" sz="1000" dirty="0"/>
              <a:t>Scrum</a:t>
            </a:r>
            <a:r>
              <a:rPr lang="ja-JP" altLang="en-US" sz="1000" dirty="0"/>
              <a:t>过程框架和时间的范围内，对自己的开发过程进行改进，使下一个</a:t>
            </a:r>
            <a:r>
              <a:rPr lang="en-US" altLang="ja-JP" sz="1000" dirty="0"/>
              <a:t>Sprint</a:t>
            </a:r>
            <a:r>
              <a:rPr lang="ja-JP" altLang="en-US" sz="1000" dirty="0"/>
              <a:t>的效率更高、工作更容易。</a:t>
            </a:r>
            <a:endParaRPr lang="ja-JP" altLang="zh-CN" sz="1000" dirty="0"/>
          </a:p>
          <a:p>
            <a:r>
              <a:rPr lang="ja-JP" altLang="en-US" sz="1000" dirty="0"/>
              <a:t>回顾会议旨在对前一个</a:t>
            </a:r>
            <a:r>
              <a:rPr lang="en-US" altLang="ja-JP" sz="1000" dirty="0"/>
              <a:t>Sprint</a:t>
            </a:r>
            <a:r>
              <a:rPr lang="ja-JP" altLang="en-US" sz="1000" dirty="0"/>
              <a:t>周期中的人、关系、过程和工具进行检验。检验应当确定并重点发展那些进展顺利的，和那些如果采用不同方法可以取得更好效果的条目。这些包括：</a:t>
            </a:r>
            <a:r>
              <a:rPr lang="en-US" altLang="ja-JP" sz="1000" dirty="0"/>
              <a:t>Scrum</a:t>
            </a:r>
            <a:r>
              <a:rPr lang="ja-JP" altLang="en-US" sz="1000" dirty="0"/>
              <a:t>团队、会议安排、工具、“完成”定义、沟通方法和将产品</a:t>
            </a:r>
            <a:r>
              <a:rPr lang="en-US" altLang="ja-JP" sz="1000" dirty="0"/>
              <a:t>Backlog</a:t>
            </a:r>
            <a:r>
              <a:rPr lang="ja-JP" altLang="en-US" sz="1000" dirty="0"/>
              <a:t>条目转化成“完成”工作的过程。在</a:t>
            </a:r>
            <a:r>
              <a:rPr lang="en-US" altLang="ja-JP" sz="1000" dirty="0"/>
              <a:t>Sprint</a:t>
            </a:r>
            <a:r>
              <a:rPr lang="ja-JP" altLang="en-US" sz="1000" dirty="0"/>
              <a:t>回顾会议的最后，</a:t>
            </a:r>
            <a:r>
              <a:rPr lang="en-US" altLang="ja-JP" sz="1000" dirty="0"/>
              <a:t>Scrum</a:t>
            </a:r>
            <a:r>
              <a:rPr lang="ja-JP" altLang="en-US" sz="1000" dirty="0"/>
              <a:t>团队应该确定将要在下个</a:t>
            </a:r>
            <a:r>
              <a:rPr lang="en-US" altLang="ja-JP" sz="1000" dirty="0"/>
              <a:t>Sprint</a:t>
            </a:r>
            <a:r>
              <a:rPr lang="ja-JP" altLang="en-US" sz="1000" dirty="0"/>
              <a:t>中实现的有效改进方法。这些变化更适应于经验检验。</a:t>
            </a:r>
            <a:endParaRPr lang="ja-JP" altLang="zh-CN" sz="1000" dirty="0"/>
          </a:p>
          <a:p>
            <a:endParaRPr lang="ja-JP" altLang="en-US" sz="1000" dirty="0"/>
          </a:p>
          <a:p>
            <a:r>
              <a:rPr lang="zh-CN" altLang="en-US" sz="1000" dirty="0"/>
              <a:t>回顾会议，可经常举行。</a:t>
            </a:r>
          </a:p>
        </p:txBody>
      </p:sp>
    </p:spTree>
    <p:extLst>
      <p:ext uri="{BB962C8B-B14F-4D97-AF65-F5344CB8AC3E}">
        <p14:creationId xmlns:p14="http://schemas.microsoft.com/office/powerpoint/2010/main" val="1658983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2DE1B3-7EC7-F041-8455-59FE3D66E5FE}" type="slidenum">
              <a:rPr lang="en-US" altLang="ja-JP"/>
              <a:pPr/>
              <a:t>6</a:t>
            </a:fld>
            <a:endParaRPr lang="en-US" altLang="ja-JP"/>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r>
              <a:rPr lang="ja-JP" altLang="en-US" dirty="0" smtClean="0"/>
              <a:t>没有价值观</a:t>
            </a:r>
            <a:r>
              <a:rPr lang="ja-JP" altLang="en-US" dirty="0"/>
              <a:t>，实践</a:t>
            </a:r>
            <a:r>
              <a:rPr lang="zh-CN" altLang="en-US" dirty="0"/>
              <a:t>只会变成生搬</a:t>
            </a:r>
            <a:r>
              <a:rPr lang="zh-CN" altLang="en-US" dirty="0" smtClean="0"/>
              <a:t>硬套</a:t>
            </a:r>
            <a:endParaRPr lang="ja-JP" altLang="zh-CN" dirty="0"/>
          </a:p>
        </p:txBody>
      </p:sp>
    </p:spTree>
    <p:extLst>
      <p:ext uri="{BB962C8B-B14F-4D97-AF65-F5344CB8AC3E}">
        <p14:creationId xmlns:p14="http://schemas.microsoft.com/office/powerpoint/2010/main" val="490928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61AA9E-C7EE-E146-869A-EA737614FAED}" type="slidenum">
              <a:rPr lang="en-US" altLang="ja-JP"/>
              <a:pPr/>
              <a:t>7</a:t>
            </a:fld>
            <a:endParaRPr lang="en-US" altLang="ja-JP"/>
          </a:p>
        </p:txBody>
      </p:sp>
      <p:sp>
        <p:nvSpPr>
          <p:cNvPr id="548866" name="Rectangle 2"/>
          <p:cNvSpPr>
            <a:spLocks noGrp="1" noRot="1" noChangeAspect="1" noChangeArrowheads="1" noTextEdit="1"/>
          </p:cNvSpPr>
          <p:nvPr>
            <p:ph type="sldImg"/>
          </p:nvPr>
        </p:nvSpPr>
        <p:spPr>
          <a:ln/>
        </p:spPr>
      </p:sp>
      <p:sp>
        <p:nvSpPr>
          <p:cNvPr id="5488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0372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E0B2B4-72E2-CE44-B984-279BDB41398E}" type="slidenum">
              <a:rPr lang="en-US" altLang="ja-JP"/>
              <a:pPr/>
              <a:t>8</a:t>
            </a:fld>
            <a:endParaRPr lang="en-US" altLang="ja-JP"/>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ja-JP" altLang="en-US" dirty="0"/>
          </a:p>
          <a:p>
            <a:r>
              <a:rPr lang="en-US" altLang="ja-JP" dirty="0"/>
              <a:t>Scrum</a:t>
            </a:r>
            <a:r>
              <a:rPr lang="ja-JP" altLang="en-US" dirty="0"/>
              <a:t>注重的是管理和组织实践，而</a:t>
            </a:r>
            <a:r>
              <a:rPr lang="en-US" altLang="ja-JP" dirty="0"/>
              <a:t>XP</a:t>
            </a:r>
            <a:r>
              <a:rPr lang="ja-JP" altLang="en-US" dirty="0"/>
              <a:t>关注的是实际的编程实践。</a:t>
            </a:r>
            <a:endParaRPr lang="ja-JP" altLang="zh-CN" dirty="0"/>
          </a:p>
          <a:p>
            <a:endParaRPr lang="ja-JP" altLang="en-US" dirty="0"/>
          </a:p>
        </p:txBody>
      </p:sp>
    </p:spTree>
    <p:extLst>
      <p:ext uri="{BB962C8B-B14F-4D97-AF65-F5344CB8AC3E}">
        <p14:creationId xmlns:p14="http://schemas.microsoft.com/office/powerpoint/2010/main" val="629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9B6EF9-30EE-4142-ACE2-70DAEDD56DB9}" type="slidenum">
              <a:rPr lang="en-US" altLang="ja-JP"/>
              <a:pPr/>
              <a:t>10</a:t>
            </a:fld>
            <a:endParaRPr lang="en-US" altLang="ja-JP"/>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p:txBody>
          <a:bodyPr/>
          <a:lstStyle/>
          <a:p>
            <a:pPr>
              <a:lnSpc>
                <a:spcPct val="80000"/>
              </a:lnSpc>
            </a:pPr>
            <a:r>
              <a:rPr lang="en-US" altLang="ja-JP" sz="800"/>
              <a:t>2.1.1 </a:t>
            </a:r>
            <a:r>
              <a:rPr lang="ja-JP" altLang="en-US" sz="800"/>
              <a:t>完整团队 </a:t>
            </a:r>
            <a:br>
              <a:rPr lang="ja-JP" altLang="en-US" sz="800"/>
            </a:br>
            <a:r>
              <a:rPr lang="ja-JP" altLang="en-US" sz="800"/>
              <a:t>　　我们希望客户、管理者和开发人员紧密地工作在一起，以便于彼此知晓对方所面临的问题，并共同去解决这些问题。谁是客户？</a:t>
            </a:r>
            <a:r>
              <a:rPr lang="en-US" altLang="ja-JP" sz="800"/>
              <a:t>XP</a:t>
            </a:r>
            <a:r>
              <a:rPr lang="ja-JP" altLang="en-US" sz="800"/>
              <a:t>团队中的客户是指定义产品的特性并排列这些特性优先级的人或者团体。有时，客户是和开发人员同属一家公司的一组业务分析师、质量保证专家和</a:t>
            </a:r>
            <a:r>
              <a:rPr lang="en-US" altLang="ja-JP" sz="800"/>
              <a:t>/</a:t>
            </a:r>
            <a:r>
              <a:rPr lang="ja-JP" altLang="en-US" sz="800"/>
              <a:t>或者市场专家。有时，客户是用户团体委派的用户代表。有时，客户事实上是支付开发费用的人。但是在</a:t>
            </a:r>
            <a:r>
              <a:rPr lang="en-US" altLang="ja-JP" sz="800"/>
              <a:t>XP</a:t>
            </a:r>
            <a:r>
              <a:rPr lang="ja-JP" altLang="en-US" sz="800"/>
              <a:t>项目中，无论谁是客户，他们都是能够和团队一起工作的团队成员。 </a:t>
            </a:r>
            <a:br>
              <a:rPr lang="ja-JP" altLang="en-US" sz="800"/>
            </a:br>
            <a:r>
              <a:rPr lang="ja-JP" altLang="en-US" sz="800"/>
              <a:t>　　最好的情况是客户和开发人员在同一个房间中工作，次一点的情况是客户和开发人员之间的工作距离在</a:t>
            </a:r>
            <a:r>
              <a:rPr lang="en-US" altLang="ja-JP" sz="800"/>
              <a:t>100m</a:t>
            </a:r>
            <a:r>
              <a:rPr lang="ja-JP" altLang="en-US" sz="800"/>
              <a:t>以内。距离越大，客户就越难成为真正的团队成员。如果客户工作在另外一幢建筑或另外一个州，那么他将会很难融合到团队中来。 </a:t>
            </a:r>
            <a:br>
              <a:rPr lang="ja-JP" altLang="en-US" sz="800"/>
            </a:br>
            <a:r>
              <a:rPr lang="ja-JP" altLang="en-US" sz="800"/>
              <a:t>　　如果确实无法和客户工作在一起，该怎么办呢？我的建议是去寻找能够在一起工作、愿意并能够代替真正客户的人。 </a:t>
            </a:r>
            <a:br>
              <a:rPr lang="ja-JP" altLang="en-US" sz="800"/>
            </a:br>
            <a:r>
              <a:rPr lang="ja-JP" altLang="en-US" sz="800"/>
              <a:t/>
            </a:r>
            <a:br>
              <a:rPr lang="ja-JP" altLang="en-US" sz="800"/>
            </a:br>
            <a:r>
              <a:rPr lang="en-US" altLang="ja-JP" sz="800"/>
              <a:t>2.1.2 </a:t>
            </a:r>
            <a:r>
              <a:rPr lang="ja-JP" altLang="en-US" sz="800"/>
              <a:t>用户故事 </a:t>
            </a:r>
            <a:br>
              <a:rPr lang="ja-JP" altLang="en-US" sz="800"/>
            </a:br>
            <a:r>
              <a:rPr lang="ja-JP" altLang="en-US" sz="800"/>
              <a:t>　　为了进行项目计划，必须要了解需求，但是却无需了解得太多。对于做计划而言，了解需求只需要到能够估算它的程度就足够了。你可能认为，为了对需求进行估算，就必须要了解该需求的所有细节。其实并非如此。你必须知道存在很多的细节，也必须知道细节的大致分类，但是你不必知道特定的细节。 </a:t>
            </a:r>
            <a:br>
              <a:rPr lang="ja-JP" altLang="en-US" sz="800"/>
            </a:br>
            <a:r>
              <a:rPr lang="ja-JP" altLang="en-US" sz="800"/>
              <a:t>　　需求的具体细节很可能会随时间而改变，一旦客户开始看到集成到一起的系统，就更会如此。看到新系统的问世是关注需求的最好时刻。因此，不要去捕获某个在很长一段时间之后才会实现的需求的特定细节，否则很可能会导致无用功以及对需求不成熟的关注。 </a:t>
            </a:r>
            <a:br>
              <a:rPr lang="ja-JP" altLang="en-US" sz="800"/>
            </a:br>
            <a:r>
              <a:rPr lang="ja-JP" altLang="en-US" sz="800"/>
              <a:t>　　在</a:t>
            </a:r>
            <a:r>
              <a:rPr lang="en-US" altLang="ja-JP" sz="800"/>
              <a:t>XP</a:t>
            </a:r>
            <a:r>
              <a:rPr lang="ja-JP" altLang="en-US" sz="800"/>
              <a:t>中，我们和客户反复讨论，以获取对于需求细节的理解，但是不去记录那些细节。我们更愿意客户在索引卡片上写下一些共识的言语，这些只言片语可以提醒我们记起这次交谈。基本上在客户进行书写的同一时刻，开发人员在该卡片上写下对应于卡片上需求的估算。估算是基于在和客户进行交谈期间所得到的对于细节的理解进行的。 </a:t>
            </a:r>
            <a:br>
              <a:rPr lang="ja-JP" altLang="en-US" sz="800"/>
            </a:br>
            <a:r>
              <a:rPr lang="ja-JP" altLang="en-US" sz="800"/>
              <a:t>　　用户故事（</a:t>
            </a:r>
            <a:r>
              <a:rPr lang="en-US" altLang="ja-JP" sz="800"/>
              <a:t>user story</a:t>
            </a:r>
            <a:r>
              <a:rPr lang="ja-JP" altLang="en-US" sz="800"/>
              <a:t>）就是正在进行的关于需求的谈话的助记符。它是一个计划工具，客户可以使用它并根据需求的优先级和估算代价来安排实现该需求的时间。 </a:t>
            </a:r>
            <a:br>
              <a:rPr lang="ja-JP" altLang="en-US" sz="800"/>
            </a:br>
            <a:r>
              <a:rPr lang="ja-JP" altLang="en-US" sz="800"/>
              <a:t/>
            </a:r>
            <a:br>
              <a:rPr lang="ja-JP" altLang="en-US" sz="800"/>
            </a:br>
            <a:r>
              <a:rPr lang="en-US" altLang="ja-JP" sz="800"/>
              <a:t>2.1.3 </a:t>
            </a:r>
            <a:r>
              <a:rPr lang="ja-JP" altLang="en-US" sz="800"/>
              <a:t>短交付周期 </a:t>
            </a:r>
            <a:br>
              <a:rPr lang="ja-JP" altLang="en-US" sz="800"/>
            </a:br>
            <a:r>
              <a:rPr lang="ja-JP" altLang="en-US" sz="800"/>
              <a:t>　　</a:t>
            </a:r>
            <a:r>
              <a:rPr lang="en-US" altLang="ja-JP" sz="800"/>
              <a:t>XP</a:t>
            </a:r>
            <a:r>
              <a:rPr lang="ja-JP" altLang="en-US" sz="800"/>
              <a:t>项目每两周交付一次可以工作的软件。每两周的迭代都实现了利益相关者的一些需求。在每次迭代结束时，会给利益相关者演示迭代生成的系统，以得到他们的反馈。 </a:t>
            </a:r>
            <a:br>
              <a:rPr lang="ja-JP" altLang="en-US" sz="800"/>
            </a:br>
            <a:r>
              <a:rPr lang="ja-JP" altLang="en-US" sz="800"/>
              <a:t>　　迭代计划 </a:t>
            </a:r>
            <a:br>
              <a:rPr lang="ja-JP" altLang="en-US" sz="800"/>
            </a:br>
            <a:r>
              <a:rPr lang="ja-JP" altLang="en-US" sz="800"/>
              <a:t>　　每次迭代通常耗时两周。迭代是一次较小的交付，可能会被加入到产品中，也可能不会。迭代计划由一组用户故事组成，这些用户故事是客户根据开发人员确定的预算选出来的。 </a:t>
            </a:r>
            <a:br>
              <a:rPr lang="ja-JP" altLang="en-US" sz="800"/>
            </a:br>
            <a:r>
              <a:rPr lang="ja-JP" altLang="en-US" sz="800"/>
              <a:t>　　开发人员通过度量在以前的迭代中所完成的工作量来为本次迭代设定预算。只要估算成本的总量不超过预算，客户就可以为本次迭代选择任意数量的用户故事。 </a:t>
            </a:r>
            <a:br>
              <a:rPr lang="ja-JP" altLang="en-US" sz="800"/>
            </a:br>
            <a:r>
              <a:rPr lang="ja-JP" altLang="en-US" sz="800"/>
              <a:t>　　一旦迭代开始，客户就同意不再修改当次迭代中用户故事的定义和优先级别。迭代期间，开发人员可以自由地将用户故事分解成任务（</a:t>
            </a:r>
            <a:r>
              <a:rPr lang="en-US" altLang="ja-JP" sz="800"/>
              <a:t>task</a:t>
            </a:r>
            <a:r>
              <a:rPr lang="ja-JP" altLang="en-US" sz="800"/>
              <a:t>），并依据最具技术和商业意义的顺序来开发这些任务。 </a:t>
            </a:r>
            <a:br>
              <a:rPr lang="ja-JP" altLang="en-US" sz="800"/>
            </a:br>
            <a:r>
              <a:rPr lang="ja-JP" altLang="en-US" sz="800"/>
              <a:t>　　发布计划 </a:t>
            </a:r>
            <a:br>
              <a:rPr lang="ja-JP" altLang="en-US" sz="800"/>
            </a:br>
            <a:r>
              <a:rPr lang="ja-JP" altLang="en-US" sz="800"/>
              <a:t>　　</a:t>
            </a:r>
            <a:r>
              <a:rPr lang="en-US" altLang="ja-JP" sz="800"/>
              <a:t>XP</a:t>
            </a:r>
            <a:r>
              <a:rPr lang="ja-JP" altLang="en-US" sz="800"/>
              <a:t>团队通常会创建一个发布计划来规划出随后大约</a:t>
            </a:r>
            <a:r>
              <a:rPr lang="en-US" altLang="ja-JP" sz="800"/>
              <a:t>6</a:t>
            </a:r>
            <a:r>
              <a:rPr lang="ja-JP" altLang="en-US" sz="800"/>
              <a:t>次迭代的内容。这就是所谓的发布计划。一次发布通常需要</a:t>
            </a:r>
            <a:r>
              <a:rPr lang="en-US" altLang="ja-JP" sz="800"/>
              <a:t>3</a:t>
            </a:r>
            <a:r>
              <a:rPr lang="ja-JP" altLang="en-US" sz="800"/>
              <a:t>个月的工作。它表示了一次较大的交付，通常此次交付会被加入到产品中。发布计划是由客户根据开发人员给出的预算所选择的、排好优先级别的一组用户故事组成。 </a:t>
            </a:r>
            <a:br>
              <a:rPr lang="ja-JP" altLang="en-US" sz="800"/>
            </a:br>
            <a:r>
              <a:rPr lang="ja-JP" altLang="en-US" sz="800"/>
              <a:t>　　开发人员通过度量在以前的发布中所完成的工作量来为本次发布设定预算。只要估算成本的总量不超过预算，客户就可以为本次发布选择任意数目的用户故事。客户同样可以决定在本次发布中用户故事的实现顺序。如果开发团队强烈要求的话，客户可以通过指明哪些用户故事应该在哪次迭代中完成的方式，制订出发布中最初几次迭代的内容。 </a:t>
            </a:r>
            <a:br>
              <a:rPr lang="ja-JP" altLang="en-US" sz="800"/>
            </a:br>
            <a:r>
              <a:rPr lang="ja-JP" altLang="en-US" sz="800"/>
              <a:t>　　发布计划不是一成不变的。客户可以随时改变发布的内容。他可以取消用户故事，编写新的用户故事，或者改变用户故事的优先级别。但是，客户应该尽量不去更改一次迭代。 </a:t>
            </a:r>
            <a:br>
              <a:rPr lang="ja-JP" altLang="en-US" sz="800"/>
            </a:br>
            <a:r>
              <a:rPr lang="ja-JP" altLang="en-US" sz="800"/>
              <a:t/>
            </a:r>
            <a:br>
              <a:rPr lang="ja-JP" altLang="en-US" sz="800"/>
            </a:br>
            <a:r>
              <a:rPr lang="en-US" altLang="ja-JP" sz="800"/>
              <a:t>2.1.4 </a:t>
            </a:r>
            <a:r>
              <a:rPr lang="ja-JP" altLang="en-US" sz="800"/>
              <a:t>验收测试 </a:t>
            </a:r>
            <a:br>
              <a:rPr lang="ja-JP" altLang="en-US" sz="800"/>
            </a:br>
            <a:r>
              <a:rPr lang="ja-JP" altLang="en-US" sz="800"/>
              <a:t>　　可以以客户指定的验收测试的形式来记录有关用户故事的细节。用户故事的验收测试是在就要实现该用户故事之前，或者在实现该用户故事的同时才开始编写的。验收测试使用脚本语言编写，这样它们可以自动、反复地运行。这些测试共同来验证系统是否按照客户指定的行为运转。 </a:t>
            </a:r>
            <a:br>
              <a:rPr lang="ja-JP" altLang="en-US" sz="800"/>
            </a:br>
            <a:r>
              <a:rPr lang="ja-JP" altLang="en-US" sz="800"/>
              <a:t>　　验收测试是由业务分析师、质量保证专家以及测试人员在迭代期间编写的。编写验收测试使用的语言对于程序员、客户以及业务人员来说都很容易阅读和理解。程序员就是从这些测试中了解他们正在实现的故事的真实工作细节。这些测试成为真正的项目需求文档。验收测试描述了每个特性的所有细节，并用作验证这些特性是否被正确完成的决定性依据。 </a:t>
            </a:r>
            <a:br>
              <a:rPr lang="ja-JP" altLang="en-US" sz="800"/>
            </a:br>
            <a:r>
              <a:rPr lang="ja-JP" altLang="en-US" sz="800"/>
              <a:t>　　一旦通过一项验收测试，就将该测试加入到已经通过的验收测试集合中，并决不允许该测试再次失败。这个不断增长的验收测试集合每天会多次运行，每当系统被创建时，都要运行这个验收测试集。如果一项验收测试失败了，那么系统创建就宣告失败。因而，一项需求一旦被实现，就再不会遭到破坏。系统从一种工作状态迁移到另一种工作状态，期间，系统的不能工作状态时间决不允许超过几个小时。 </a:t>
            </a:r>
            <a:br>
              <a:rPr lang="ja-JP" altLang="en-US" sz="800"/>
            </a:br>
            <a:r>
              <a:rPr lang="ja-JP" altLang="en-US" sz="800"/>
              <a:t/>
            </a:r>
            <a:br>
              <a:rPr lang="ja-JP" altLang="en-US" sz="800"/>
            </a:br>
            <a:r>
              <a:rPr lang="en-US" altLang="ja-JP" sz="800"/>
              <a:t>2.1.5 </a:t>
            </a:r>
            <a:r>
              <a:rPr lang="ja-JP" altLang="en-US" sz="800"/>
              <a:t>结对编程 </a:t>
            </a:r>
            <a:br>
              <a:rPr lang="ja-JP" altLang="en-US" sz="800"/>
            </a:br>
            <a:r>
              <a:rPr lang="ja-JP" altLang="en-US" sz="800"/>
              <a:t>　　代码都是由结对的程序员使用同一台工作站共同完成的。结对人员中，一个控制键盘并输入代码。另一个观察着输入的代码，寻找着代码中的错误和可以改进的地方。两个人认真地进行着交互。他们都全身心地投入到软件的编写中。 </a:t>
            </a:r>
            <a:br>
              <a:rPr lang="ja-JP" altLang="en-US" sz="800"/>
            </a:br>
            <a:r>
              <a:rPr lang="ja-JP" altLang="en-US" sz="800"/>
              <a:t>　　两人频繁互换角色。控制键盘的可能累了或者遇到了困难，他的同伴会取得键盘的控制权。在一个小时内，键盘可能在他们之间来回传递好几次。最终生成的代码是由他们两人共同设计、共同编写的，两人功劳均等。 </a:t>
            </a:r>
            <a:br>
              <a:rPr lang="ja-JP" altLang="en-US" sz="800"/>
            </a:br>
            <a:r>
              <a:rPr lang="ja-JP" altLang="en-US" sz="800"/>
              <a:t>　　结对的关系要经常变换。每天至少要改变一次，这样每个程序员在一天中可以在两个不同的结对中工作。在一次迭代期间，每个团队成员应该和所有其他的团队成员在一起工作过，并且他们应该参与了本次迭代中所涉及的每项工作。 </a:t>
            </a:r>
            <a:br>
              <a:rPr lang="ja-JP" altLang="en-US" sz="800"/>
            </a:br>
            <a:r>
              <a:rPr lang="ja-JP" altLang="en-US" sz="800"/>
              <a:t>　　结对编程会极大地促进知识在团队中的传播。仍然会需要一些专业知识，那些需要一定专业知识的任务通常需要合适的专家去完成，但是那些专家几乎将会和团队中的所有其他人结对。这将加快专业知识在团队中的传播。这样，在紧要关头，其他团队成员就能够代替所需要的专家。</a:t>
            </a:r>
            <a:r>
              <a:rPr lang="en-US" altLang="ja-JP" sz="800"/>
              <a:t>Williams </a:t>
            </a:r>
            <a:r>
              <a:rPr lang="ja-JP" altLang="en-US" sz="800"/>
              <a:t>和</a:t>
            </a:r>
            <a:r>
              <a:rPr lang="en-US" altLang="ja-JP" sz="800"/>
              <a:t>Nosek </a:t>
            </a:r>
            <a:r>
              <a:rPr lang="ja-JP" altLang="en-US" sz="800"/>
              <a:t>的研究表明，结对非但不会降低编程人员的效率，反而会大大减少缺陷率。 </a:t>
            </a:r>
            <a:br>
              <a:rPr lang="ja-JP" altLang="en-US" sz="800"/>
            </a:br>
            <a:r>
              <a:rPr lang="ja-JP" altLang="en-US" sz="800"/>
              <a:t/>
            </a:r>
            <a:br>
              <a:rPr lang="ja-JP" altLang="en-US" sz="800"/>
            </a:br>
            <a:r>
              <a:rPr lang="en-US" altLang="ja-JP" sz="800"/>
              <a:t>2.1.6 </a:t>
            </a:r>
            <a:r>
              <a:rPr lang="ja-JP" altLang="en-US" sz="800"/>
              <a:t>测试驱动开发 </a:t>
            </a:r>
            <a:br>
              <a:rPr lang="ja-JP" altLang="en-US" sz="800"/>
            </a:br>
            <a:r>
              <a:rPr lang="ja-JP" altLang="en-US" sz="800"/>
              <a:t>　　第</a:t>
            </a:r>
            <a:r>
              <a:rPr lang="en-US" altLang="ja-JP" sz="800"/>
              <a:t>4</a:t>
            </a:r>
            <a:r>
              <a:rPr lang="ja-JP" altLang="en-US" sz="800"/>
              <a:t>章会详细地讨论这个主题。在此，我们仅进行大致的介绍。 </a:t>
            </a:r>
            <a:br>
              <a:rPr lang="ja-JP" altLang="en-US" sz="800"/>
            </a:br>
            <a:r>
              <a:rPr lang="ja-JP" altLang="en-US" sz="800"/>
              <a:t>　　编写所有产品代码的目的都是为了使失败的单元测试能够通过。首先编写一个单元测试，由于它要测试的功能还不存在，所以它会运行失败。然后，编写代码使测试通过。 </a:t>
            </a:r>
            <a:br>
              <a:rPr lang="ja-JP" altLang="en-US" sz="800"/>
            </a:br>
            <a:r>
              <a:rPr lang="ja-JP" altLang="en-US" sz="800"/>
              <a:t>　　编写测试用例和代码之间的更迭速度是很快的，基本上在几分钟左右。测试用例和代码共同演化，其中测试用例循序渐进地对代码的编写进行指导（参见第</a:t>
            </a:r>
            <a:r>
              <a:rPr lang="en-US" altLang="ja-JP" sz="800"/>
              <a:t>6</a:t>
            </a:r>
            <a:r>
              <a:rPr lang="ja-JP" altLang="en-US" sz="800"/>
              <a:t>章中的例子）。 </a:t>
            </a:r>
            <a:br>
              <a:rPr lang="ja-JP" altLang="en-US" sz="800"/>
            </a:br>
            <a:r>
              <a:rPr lang="ja-JP" altLang="en-US" sz="800"/>
              <a:t>　　作为结果，一个非常完整的测试用例集就和代码一起发展起来。程序员可以使用这些测试来检查程序是否正确地工作。如果结对的程序员对代码进行了小的更改，那么他们可以运行测试，以确保更改没有对程序造成任何的破坏。这会非常有利于重构（在本章后面介绍）。 </a:t>
            </a:r>
            <a:br>
              <a:rPr lang="ja-JP" altLang="en-US" sz="800"/>
            </a:br>
            <a:r>
              <a:rPr lang="ja-JP" altLang="en-US" sz="800"/>
              <a:t>　　当为了使测试用例通过而编写代码时，那么所编写的代码天生就是可测试的。更重要的是，这样做会强烈地激发你去解除各个模块间的耦合，以便能够独立地对它们进行测试。因而，以这种方式编写的代码的设计往往具有更弱的耦合。面向对象设计的原则在进行这种解耦方面具有巨大的帮助作用（参见本书第二部分）。 </a:t>
            </a:r>
            <a:br>
              <a:rPr lang="ja-JP" altLang="en-US" sz="800"/>
            </a:br>
            <a:r>
              <a:rPr lang="ja-JP" altLang="en-US" sz="800"/>
              <a:t/>
            </a:r>
            <a:br>
              <a:rPr lang="ja-JP" altLang="en-US" sz="800"/>
            </a:br>
            <a:r>
              <a:rPr lang="en-US" altLang="ja-JP" sz="800"/>
              <a:t>2.1.7 </a:t>
            </a:r>
            <a:r>
              <a:rPr lang="ja-JP" altLang="en-US" sz="800"/>
              <a:t>集体所有 </a:t>
            </a:r>
            <a:br>
              <a:rPr lang="ja-JP" altLang="en-US" sz="800"/>
            </a:br>
            <a:r>
              <a:rPr lang="ja-JP" altLang="en-US" sz="800"/>
              <a:t>　　每一对编程者都具有签出（</a:t>
            </a:r>
            <a:r>
              <a:rPr lang="en-US" altLang="ja-JP" sz="800"/>
              <a:t>check out</a:t>
            </a:r>
            <a:r>
              <a:rPr lang="ja-JP" altLang="en-US" sz="800"/>
              <a:t>）任何模块并对它进行改进的权力。每个程序员都不会对任何一个特定的模块或技术单独负责。每个人都参与</a:t>
            </a:r>
            <a:r>
              <a:rPr lang="en-US" altLang="ja-JP" sz="800"/>
              <a:t>GUI</a:t>
            </a:r>
            <a:r>
              <a:rPr lang="ja-JP" altLang="en-US" sz="800"/>
              <a:t>方面的工作，每个人都参与中间件方面的工作，每个人都参与数据库方面的工作。任何人都不会比其他人在一个模块或者技术上具有更多的权威。 </a:t>
            </a:r>
            <a:br>
              <a:rPr lang="ja-JP" altLang="en-US" sz="800"/>
            </a:br>
            <a:r>
              <a:rPr lang="ja-JP" altLang="en-US" sz="800"/>
              <a:t>　　这并不意味着</a:t>
            </a:r>
            <a:r>
              <a:rPr lang="en-US" altLang="ja-JP" sz="800"/>
              <a:t>XP</a:t>
            </a:r>
            <a:r>
              <a:rPr lang="ja-JP" altLang="en-US" sz="800"/>
              <a:t>不需要专业知识。如果你的专业领域是有关</a:t>
            </a:r>
            <a:r>
              <a:rPr lang="en-US" altLang="ja-JP" sz="800"/>
              <a:t>GUI</a:t>
            </a:r>
            <a:r>
              <a:rPr lang="ja-JP" altLang="en-US" sz="800"/>
              <a:t>的，那么你最有可能去从事</a:t>
            </a:r>
            <a:r>
              <a:rPr lang="en-US" altLang="ja-JP" sz="800"/>
              <a:t>GUI</a:t>
            </a:r>
            <a:r>
              <a:rPr lang="ja-JP" altLang="en-US" sz="800"/>
              <a:t>方面的任务，但是你也将会被邀请去和别人结对从事有关中间件和数据库方面的任务。如果你决定去学习另一门专业知识，那么你可以承担相关的任务，并和能够传授你这方面知识的专家一起工作。你不会被限制在自己的专业领域。 </a:t>
            </a:r>
            <a:br>
              <a:rPr lang="ja-JP" altLang="en-US" sz="800"/>
            </a:br>
            <a:r>
              <a:rPr lang="ja-JP" altLang="en-US" sz="800"/>
              <a:t/>
            </a:r>
            <a:br>
              <a:rPr lang="ja-JP" altLang="en-US" sz="800"/>
            </a:br>
            <a:r>
              <a:rPr lang="en-US" altLang="ja-JP" sz="800"/>
              <a:t>2.1.8 </a:t>
            </a:r>
            <a:r>
              <a:rPr lang="ja-JP" altLang="en-US" sz="800"/>
              <a:t>持续集成 </a:t>
            </a:r>
            <a:br>
              <a:rPr lang="ja-JP" altLang="en-US" sz="800"/>
            </a:br>
            <a:r>
              <a:rPr lang="ja-JP" altLang="en-US" sz="800"/>
              <a:t>　　程序员每天会多次签入（</a:t>
            </a:r>
            <a:r>
              <a:rPr lang="en-US" altLang="ja-JP" sz="800"/>
              <a:t>check in</a:t>
            </a:r>
            <a:r>
              <a:rPr lang="ja-JP" altLang="en-US" sz="800"/>
              <a:t>）他们的代码并进行集成。规则很简单：第一个签入的只要完成签入就可以了，所有后面签入的人负责代码的合并工作。 </a:t>
            </a:r>
            <a:br>
              <a:rPr lang="ja-JP" altLang="en-US" sz="800"/>
            </a:br>
            <a:r>
              <a:rPr lang="ja-JP" altLang="en-US" sz="800"/>
              <a:t>　　</a:t>
            </a:r>
            <a:r>
              <a:rPr lang="en-US" altLang="ja-JP" sz="800"/>
              <a:t>XP</a:t>
            </a:r>
            <a:r>
              <a:rPr lang="ja-JP" altLang="en-US" sz="800"/>
              <a:t>团队使用非阻塞的源代码控制工具。这就意味着程序员可以在任何时候签出任何模块，而不管是否有其他人已经签出了这个模块。当程序员完成了对于模块的修改并把该模块签入时，他必须把他所做的改动和在他前面签入该模块的程序员所作的任何改动进行合并。为了避免合并的时间过长，团队的成员会非常频繁地检查他们的模块。 </a:t>
            </a:r>
            <a:br>
              <a:rPr lang="ja-JP" altLang="en-US" sz="800"/>
            </a:br>
            <a:r>
              <a:rPr lang="ja-JP" altLang="en-US" sz="800"/>
              <a:t>　　结对人员会在一项任务上工作一到两个小时。他们创建测试用例和产品代码。在某个适当的间歇点，也许远在这项任务完成之前，他们决定把代码签入回去。他们首先确保所有的测试都能够通过，然后把新的代码集成进当前的代码库中。如果需要，他们会对代码进行合并。如果有必要，他们会和在签入上有冲突的其他程序员协商。一旦集成进了他们的更改，他们就构建新的系统。他们运行系统中的每一个测试，包括当前所有有效的验收测试。如果他们破坏了原先可以工作的部分，他们会进行修正。一旦所有的测试都通过了，他们就算完成了此次签入工作。 </a:t>
            </a:r>
            <a:br>
              <a:rPr lang="ja-JP" altLang="en-US" sz="800"/>
            </a:br>
            <a:r>
              <a:rPr lang="ja-JP" altLang="en-US" sz="800"/>
              <a:t>　　因而，</a:t>
            </a:r>
            <a:r>
              <a:rPr lang="en-US" altLang="ja-JP" sz="800"/>
              <a:t>XP</a:t>
            </a:r>
            <a:r>
              <a:rPr lang="ja-JP" altLang="en-US" sz="800"/>
              <a:t>团队每天会进行多次系统构建。他们会从头开始创建整个系统。如果系统的最终结果是一张</a:t>
            </a:r>
            <a:r>
              <a:rPr lang="en-US" altLang="ja-JP" sz="800"/>
              <a:t>CD</a:t>
            </a:r>
            <a:r>
              <a:rPr lang="ja-JP" altLang="en-US" sz="800"/>
              <a:t>，他们就刻录该</a:t>
            </a:r>
            <a:r>
              <a:rPr lang="en-US" altLang="ja-JP" sz="800"/>
              <a:t>CD</a:t>
            </a:r>
            <a:r>
              <a:rPr lang="ja-JP" altLang="en-US" sz="800"/>
              <a:t>。如果系统的最终结果是一个可以访问的</a:t>
            </a:r>
            <a:r>
              <a:rPr lang="en-US" altLang="ja-JP" sz="800"/>
              <a:t>Web</a:t>
            </a:r>
            <a:r>
              <a:rPr lang="ja-JP" altLang="en-US" sz="800"/>
              <a:t>站点，他们就安装该</a:t>
            </a:r>
            <a:r>
              <a:rPr lang="en-US" altLang="ja-JP" sz="800"/>
              <a:t>Web</a:t>
            </a:r>
            <a:r>
              <a:rPr lang="ja-JP" altLang="en-US" sz="800"/>
              <a:t>站点，或许会把它安装在一个测试服务器上。 </a:t>
            </a:r>
            <a:br>
              <a:rPr lang="ja-JP" altLang="en-US" sz="800"/>
            </a:br>
            <a:r>
              <a:rPr lang="ja-JP" altLang="en-US" sz="800"/>
              <a:t/>
            </a:r>
            <a:br>
              <a:rPr lang="ja-JP" altLang="en-US" sz="800"/>
            </a:br>
            <a:r>
              <a:rPr lang="en-US" altLang="ja-JP" sz="800"/>
              <a:t>2.1.9 </a:t>
            </a:r>
            <a:r>
              <a:rPr lang="ja-JP" altLang="en-US" sz="800"/>
              <a:t>可持续的开发速度 </a:t>
            </a:r>
            <a:br>
              <a:rPr lang="ja-JP" altLang="en-US" sz="800"/>
            </a:br>
            <a:r>
              <a:rPr lang="ja-JP" altLang="en-US" sz="800"/>
              <a:t>　　软件项目不是全速短跑，它是马拉松长跑。那些一跃过起跑线就开始尽力狂奔的团队将会在远离终点前就筋疲力尽。为了快速地完成开发，团队必须要以一种可持续的速度前进。团队必须保持旺盛的精力和敏锐的警觉。团队必须要有意识地保持稳定、适中的速度。 </a:t>
            </a:r>
            <a:br>
              <a:rPr lang="ja-JP" altLang="en-US" sz="800"/>
            </a:br>
            <a:r>
              <a:rPr lang="ja-JP" altLang="en-US" sz="800"/>
              <a:t>　　</a:t>
            </a:r>
            <a:r>
              <a:rPr lang="en-US" altLang="ja-JP" sz="800"/>
              <a:t>XP</a:t>
            </a:r>
            <a:r>
              <a:rPr lang="ja-JP" altLang="en-US" sz="800"/>
              <a:t>的规则不允许团队加班工作。在版本发布前的一个星期是该规则的唯一例外。如果发布目标就在眼前并且能够一蹴而就，则允许加班。 </a:t>
            </a:r>
            <a:br>
              <a:rPr lang="ja-JP" altLang="en-US" sz="800"/>
            </a:br>
            <a:r>
              <a:rPr lang="ja-JP" altLang="en-US" sz="800"/>
              <a:t/>
            </a:r>
            <a:br>
              <a:rPr lang="ja-JP" altLang="en-US" sz="800"/>
            </a:br>
            <a:r>
              <a:rPr lang="en-US" altLang="ja-JP" sz="800"/>
              <a:t>2.1.10 </a:t>
            </a:r>
            <a:r>
              <a:rPr lang="ja-JP" altLang="en-US" sz="800"/>
              <a:t>开放的工作空间 </a:t>
            </a:r>
            <a:br>
              <a:rPr lang="ja-JP" altLang="en-US" sz="800"/>
            </a:br>
            <a:r>
              <a:rPr lang="ja-JP" altLang="en-US" sz="800"/>
              <a:t>　　团队在一个开放的房间中一起工作。房间中有一些桌子。每张桌子上摆放了两到三台工作站。每台工作站前有两把椅子。墙壁上挂满了状态图表、任务明细表、</a:t>
            </a:r>
            <a:r>
              <a:rPr lang="en-US" altLang="ja-JP" sz="800"/>
              <a:t>UML</a:t>
            </a:r>
            <a:r>
              <a:rPr lang="ja-JP" altLang="en-US" sz="800"/>
              <a:t>图，等等。 </a:t>
            </a:r>
            <a:br>
              <a:rPr lang="ja-JP" altLang="en-US" sz="800"/>
            </a:br>
            <a:r>
              <a:rPr lang="ja-JP" altLang="en-US" sz="800"/>
              <a:t>　　房间里充满了交谈的嗡嗡声，结对编程的两人坐在互相能够听得到的距离内，每个人都可以得知另一人是否遇到了麻烦，每个人都了解对方的工作状态，程序员们都处在适合于激烈地进行讨论的位置上。 </a:t>
            </a:r>
            <a:br>
              <a:rPr lang="ja-JP" altLang="en-US" sz="800"/>
            </a:br>
            <a:r>
              <a:rPr lang="ja-JP" altLang="en-US" sz="800"/>
              <a:t>　　可能有人认为这种环境会分散人的注意力。很容易会让人担心由于持续的噪音和干扰而一事无成。事实上并非如此。而且，密歇根大学的一项研究表明，在“充满积极讨论的屋子”（</a:t>
            </a:r>
            <a:r>
              <a:rPr lang="en-US" altLang="ja-JP" sz="800"/>
              <a:t>war room</a:t>
            </a:r>
            <a:r>
              <a:rPr lang="ja-JP" altLang="en-US" sz="800"/>
              <a:t>）里工作，生产率非但不会降低，反而会成倍地提高 。 </a:t>
            </a:r>
            <a:br>
              <a:rPr lang="ja-JP" altLang="en-US" sz="800"/>
            </a:br>
            <a:r>
              <a:rPr lang="ja-JP" altLang="en-US" sz="800"/>
              <a:t/>
            </a:r>
            <a:br>
              <a:rPr lang="ja-JP" altLang="en-US" sz="800"/>
            </a:br>
            <a:r>
              <a:rPr lang="en-US" altLang="ja-JP" sz="800"/>
              <a:t>2.1.11 </a:t>
            </a:r>
            <a:r>
              <a:rPr lang="ja-JP" altLang="en-US" sz="800"/>
              <a:t>计划游戏 </a:t>
            </a:r>
            <a:br>
              <a:rPr lang="ja-JP" altLang="en-US" sz="800"/>
            </a:br>
            <a:r>
              <a:rPr lang="ja-JP" altLang="en-US" sz="800"/>
              <a:t>　　第</a:t>
            </a:r>
            <a:r>
              <a:rPr lang="en-US" altLang="ja-JP" sz="800"/>
              <a:t>3</a:t>
            </a:r>
            <a:r>
              <a:rPr lang="ja-JP" altLang="en-US" sz="800"/>
              <a:t>章中会详细介绍</a:t>
            </a:r>
            <a:r>
              <a:rPr lang="en-US" altLang="ja-JP" sz="800"/>
              <a:t>XP</a:t>
            </a:r>
            <a:r>
              <a:rPr lang="ja-JP" altLang="en-US" sz="800"/>
              <a:t>的计划游戏。在这里，仅做简要介绍。 </a:t>
            </a:r>
            <a:br>
              <a:rPr lang="ja-JP" altLang="en-US" sz="800"/>
            </a:br>
            <a:r>
              <a:rPr lang="ja-JP" altLang="en-US" sz="800"/>
              <a:t>　　计划游戏（</a:t>
            </a:r>
            <a:r>
              <a:rPr lang="en-US" altLang="ja-JP" sz="800"/>
              <a:t>planning game</a:t>
            </a:r>
            <a:r>
              <a:rPr lang="ja-JP" altLang="en-US" sz="800"/>
              <a:t>）的本质是划分业务和开发之间的职责。业务人员（也就是客户）决定特性的重要性，开发人员决定实现一个特性所花费的代价。 </a:t>
            </a:r>
            <a:br>
              <a:rPr lang="ja-JP" altLang="en-US" sz="800"/>
            </a:br>
            <a:r>
              <a:rPr lang="ja-JP" altLang="en-US" sz="800"/>
              <a:t>　　在每次发布和迭代的开始，开发人员向客户提供一个预算。客户选择那些所需的代价合计起来小于等于该预算的用户故事。开发者所提供的预算是基于他们在最近一次迭代或者发布中所完成的工作量进行的。 </a:t>
            </a:r>
            <a:br>
              <a:rPr lang="ja-JP" altLang="en-US" sz="800"/>
            </a:br>
            <a:r>
              <a:rPr lang="ja-JP" altLang="en-US" sz="800"/>
              <a:t>　　依据这些简单的规则，采用短周期迭代和频繁的发布，很快客户和开发人员就会适应项目的开发节奏。客户会了解开发人员的开发速度。基于这种了解，客户能够确定项目会持续多长时间，以及会花费多少成本。 </a:t>
            </a:r>
            <a:br>
              <a:rPr lang="ja-JP" altLang="en-US" sz="800"/>
            </a:br>
            <a:r>
              <a:rPr lang="ja-JP" altLang="en-US" sz="800"/>
              <a:t/>
            </a:r>
            <a:br>
              <a:rPr lang="ja-JP" altLang="en-US" sz="800"/>
            </a:br>
            <a:r>
              <a:rPr lang="en-US" altLang="ja-JP" sz="800"/>
              <a:t>2.1.12 </a:t>
            </a:r>
            <a:r>
              <a:rPr lang="ja-JP" altLang="en-US" sz="800"/>
              <a:t>简单设计 </a:t>
            </a:r>
            <a:br>
              <a:rPr lang="ja-JP" altLang="en-US" sz="800"/>
            </a:br>
            <a:r>
              <a:rPr lang="ja-JP" altLang="en-US" sz="800"/>
              <a:t>　　</a:t>
            </a:r>
            <a:r>
              <a:rPr lang="en-US" altLang="ja-JP" sz="800"/>
              <a:t>XP</a:t>
            </a:r>
            <a:r>
              <a:rPr lang="ja-JP" altLang="en-US" sz="800"/>
              <a:t>团队使他们的设计尽可能的简单、有表达力。此外，他们仅仅关注于计划在本次迭代中要完成的用户故事，而不会考虑那些未来的用户故事。团队更愿意在一次次的迭代中不断地变迁系统的设计，使之对正在实现的用户故事而言始终保持在最优状态。 </a:t>
            </a:r>
            <a:br>
              <a:rPr lang="ja-JP" altLang="en-US" sz="800"/>
            </a:br>
            <a:r>
              <a:rPr lang="ja-JP" altLang="en-US" sz="800"/>
              <a:t>　　这意味着</a:t>
            </a:r>
            <a:r>
              <a:rPr lang="en-US" altLang="ja-JP" sz="800"/>
              <a:t>XP</a:t>
            </a:r>
            <a:r>
              <a:rPr lang="ja-JP" altLang="en-US" sz="800"/>
              <a:t>团队的工作可能不会从基础设施开始。他们并不先去选择数据库或者中间件，而是先以最简单的可能方式实现第一批用户故事。只有当出现一个用户故事迫切需要基础设施时，他们才会引入该基础设施。 </a:t>
            </a:r>
            <a:br>
              <a:rPr lang="ja-JP" altLang="en-US" sz="800"/>
            </a:br>
            <a:r>
              <a:rPr lang="ja-JP" altLang="en-US" sz="800"/>
              <a:t>　　下面</a:t>
            </a:r>
            <a:r>
              <a:rPr lang="en-US" altLang="ja-JP" sz="800"/>
              <a:t>3</a:t>
            </a:r>
            <a:r>
              <a:rPr lang="ja-JP" altLang="en-US" sz="800"/>
              <a:t>条</a:t>
            </a:r>
            <a:r>
              <a:rPr lang="en-US" altLang="ja-JP" sz="800"/>
              <a:t>XP</a:t>
            </a:r>
            <a:r>
              <a:rPr lang="ja-JP" altLang="en-US" sz="800"/>
              <a:t>指导原则（</a:t>
            </a:r>
            <a:r>
              <a:rPr lang="en-US" altLang="ja-JP" sz="800"/>
              <a:t>mantra</a:t>
            </a:r>
            <a:r>
              <a:rPr lang="ja-JP" altLang="en-US" sz="800"/>
              <a:t>）可以对开发人员进行指导。 </a:t>
            </a:r>
            <a:br>
              <a:rPr lang="ja-JP" altLang="en-US" sz="800"/>
            </a:br>
            <a:r>
              <a:rPr lang="ja-JP" altLang="en-US" sz="800"/>
              <a:t>　　</a:t>
            </a:r>
            <a:r>
              <a:rPr lang="en-US" altLang="ja-JP" sz="800"/>
              <a:t>(1) </a:t>
            </a:r>
            <a:r>
              <a:rPr lang="ja-JP" altLang="en-US" sz="800"/>
              <a:t>考虑能够工作的最简单的事情。</a:t>
            </a:r>
            <a:r>
              <a:rPr lang="en-US" altLang="ja-JP" sz="800"/>
              <a:t>XP</a:t>
            </a:r>
            <a:r>
              <a:rPr lang="ja-JP" altLang="en-US" sz="800"/>
              <a:t>团队总是尽可能寻找能实现当前用户故事的最简单的设计。在实现当前的用户故事时，如果能够使用平面文件，就不去使用数据库；如果能够使用简单的</a:t>
            </a:r>
            <a:r>
              <a:rPr lang="en-US" altLang="ja-JP" sz="800"/>
              <a:t>socket</a:t>
            </a:r>
            <a:r>
              <a:rPr lang="ja-JP" altLang="en-US" sz="800"/>
              <a:t>连接，就不去使用</a:t>
            </a:r>
            <a:r>
              <a:rPr lang="en-US" altLang="ja-JP" sz="800"/>
              <a:t>ORB</a:t>
            </a:r>
            <a:r>
              <a:rPr lang="ja-JP" altLang="en-US" sz="800"/>
              <a:t>或者</a:t>
            </a:r>
            <a:r>
              <a:rPr lang="en-US" altLang="ja-JP" sz="800"/>
              <a:t>Web Service</a:t>
            </a:r>
            <a:r>
              <a:rPr lang="ja-JP" altLang="en-US" sz="800"/>
              <a:t>；如果能够不使用多线程，就别去用它。我们尽量考虑用最简单的方法来实现当前的用户故事。然后，选择一种我们能够实际得到的和该简单性最接近的解决方案。 </a:t>
            </a:r>
            <a:br>
              <a:rPr lang="ja-JP" altLang="en-US" sz="800"/>
            </a:br>
            <a:r>
              <a:rPr lang="ja-JP" altLang="en-US" sz="800"/>
              <a:t>　　</a:t>
            </a:r>
            <a:r>
              <a:rPr lang="en-US" altLang="ja-JP" sz="800"/>
              <a:t>(2) </a:t>
            </a:r>
            <a:r>
              <a:rPr lang="ja-JP" altLang="en-US" sz="800"/>
              <a:t>你不需要它。是的，但是我们知道总有一天会需要数据库，会需要</a:t>
            </a:r>
            <a:r>
              <a:rPr lang="en-US" altLang="ja-JP" sz="800"/>
              <a:t>ORB</a:t>
            </a:r>
            <a:r>
              <a:rPr lang="ja-JP" altLang="en-US" sz="800"/>
              <a:t>，也总有一天得去支持多用户。所以，我们现在就需要为那些东西做好准备，不是吗？ </a:t>
            </a:r>
            <a:br>
              <a:rPr lang="ja-JP" altLang="en-US" sz="800"/>
            </a:br>
            <a:r>
              <a:rPr lang="ja-JP" altLang="en-US" sz="800"/>
              <a:t>　　如果在确实需要基础设施前拒绝引入它，那么会发生什么呢？</a:t>
            </a:r>
            <a:r>
              <a:rPr lang="en-US" altLang="ja-JP" sz="800"/>
              <a:t>XP</a:t>
            </a:r>
            <a:r>
              <a:rPr lang="ja-JP" altLang="en-US" sz="800"/>
              <a:t>团队会对此进行认真的考虑。他们开始时假设将不需要那些基础设施。只有在有证据，或者至少有十分明显的迹像表明现在引入这些基础设施比继续等待更加合算时，团队才会引入这些基础设施。 </a:t>
            </a:r>
            <a:br>
              <a:rPr lang="ja-JP" altLang="en-US" sz="800"/>
            </a:br>
            <a:r>
              <a:rPr lang="ja-JP" altLang="en-US" sz="800"/>
              <a:t>　　</a:t>
            </a:r>
            <a:r>
              <a:rPr lang="en-US" altLang="ja-JP" sz="800"/>
              <a:t>(3) </a:t>
            </a:r>
            <a:r>
              <a:rPr lang="ja-JP" altLang="en-US" sz="800"/>
              <a:t>一次，并且只有一次。极限编程者不能容忍重复的代码。无论在哪里发现重复的代码，他们都会消除这些重复。 </a:t>
            </a:r>
            <a:br>
              <a:rPr lang="ja-JP" altLang="en-US" sz="800"/>
            </a:br>
            <a:r>
              <a:rPr lang="ja-JP" altLang="en-US" sz="800"/>
              <a:t>　　导致代码重复的因素有许多。最明显的是通过鼠标选中一段代码，然后四处进行粘贴。当发现那些重复的代码时，我们会通过创建一个函数或基类的方法来消除它们。有时两个或多个算法非常相似，但是它们之间又存在有微妙的差别，我们会把它们变成函数，或者使用</a:t>
            </a:r>
            <a:r>
              <a:rPr lang="en-US" altLang="ja-JP" sz="800"/>
              <a:t>TEMPLATE METHOD</a:t>
            </a:r>
            <a:r>
              <a:rPr lang="ja-JP" altLang="en-US" sz="800"/>
              <a:t>模式（请参见第</a:t>
            </a:r>
            <a:r>
              <a:rPr lang="en-US" altLang="ja-JP" sz="800"/>
              <a:t>22</a:t>
            </a:r>
            <a:r>
              <a:rPr lang="ja-JP" altLang="en-US" sz="800"/>
              <a:t>章）。无论重复代码源于何处，一旦发现，就必须被消除。 </a:t>
            </a:r>
            <a:br>
              <a:rPr lang="ja-JP" altLang="en-US" sz="800"/>
            </a:br>
            <a:r>
              <a:rPr lang="ja-JP" altLang="en-US" sz="800"/>
              <a:t>　　消除重复最好的方法就是抽象。毕竟，如果两种事物相似的话，必定存在某种抽象能够统一它们。这样，消除重复的行为会迫使团队提炼出许多的抽象，并进一步减少代码间的耦合。 </a:t>
            </a:r>
            <a:br>
              <a:rPr lang="ja-JP" altLang="en-US" sz="800"/>
            </a:br>
            <a:r>
              <a:rPr lang="ja-JP" altLang="en-US" sz="800"/>
              <a:t/>
            </a:r>
            <a:br>
              <a:rPr lang="ja-JP" altLang="en-US" sz="800"/>
            </a:br>
            <a:r>
              <a:rPr lang="en-US" altLang="ja-JP" sz="800"/>
              <a:t>2.1.13 </a:t>
            </a:r>
            <a:r>
              <a:rPr lang="ja-JP" altLang="en-US" sz="800"/>
              <a:t>重构 </a:t>
            </a:r>
            <a:br>
              <a:rPr lang="ja-JP" altLang="en-US" sz="800"/>
            </a:br>
            <a:r>
              <a:rPr lang="ja-JP" altLang="en-US" sz="800"/>
              <a:t>　　第</a:t>
            </a:r>
            <a:r>
              <a:rPr lang="en-US" altLang="ja-JP" sz="800"/>
              <a:t>5</a:t>
            </a:r>
            <a:r>
              <a:rPr lang="ja-JP" altLang="en-US" sz="800"/>
              <a:t>章会对重构进行详细的讨论 ，下面只是一个简单的介绍。 </a:t>
            </a:r>
            <a:br>
              <a:rPr lang="ja-JP" altLang="en-US" sz="800"/>
            </a:br>
            <a:r>
              <a:rPr lang="ja-JP" altLang="en-US" sz="800"/>
              <a:t>　　代码往往会腐化。随着我们添加一个又一个的特性，处理一个又一个的错误，代码的结构会逐渐退化。如果对此置之不理的话，这种退化最终会导致纠结不清、难于维护的混乱代码。 </a:t>
            </a:r>
            <a:br>
              <a:rPr lang="ja-JP" altLang="en-US" sz="800"/>
            </a:br>
            <a:r>
              <a:rPr lang="ja-JP" altLang="en-US" sz="800"/>
              <a:t>　　</a:t>
            </a:r>
            <a:r>
              <a:rPr lang="en-US" altLang="ja-JP" sz="800"/>
              <a:t>XP</a:t>
            </a:r>
            <a:r>
              <a:rPr lang="ja-JP" altLang="en-US" sz="800"/>
              <a:t>团队通过经常性的代码重构来扭转这种退化。重构就是在不改变代码行为的前提下，对其进行一系列小的改造，旨在改进系统结构的实践活动。每个改造都是微不足道的，几乎不值得去做。但是所有的这些改造叠加在一起，就形成了对系统设计和构架显著的改进。 </a:t>
            </a:r>
            <a:br>
              <a:rPr lang="ja-JP" altLang="en-US" sz="800"/>
            </a:br>
            <a:r>
              <a:rPr lang="ja-JP" altLang="en-US" sz="800"/>
              <a:t>　　在每次细微改造之后，我们都会运行单元测试以确保改造没有造成任何破坏，然后再去做下一次改造。如此往复，周而复始。通过这种方式，我们可以在改造系统设计的同时，保持系统可以工作。 </a:t>
            </a:r>
            <a:br>
              <a:rPr lang="ja-JP" altLang="en-US" sz="800"/>
            </a:br>
            <a:r>
              <a:rPr lang="ja-JP" altLang="en-US" sz="800"/>
              <a:t>　　重构是持续进行的，而不是在项目结束时、发布版本时、迭代结束时甚至每天快下班时才进行的。重构是我们每隔一个小时或者半个小时就要去做的事情。通过重构，我们可以持续地保持代码尽可能干净、简单并且具有表达力。 </a:t>
            </a:r>
            <a:br>
              <a:rPr lang="ja-JP" altLang="en-US" sz="800"/>
            </a:br>
            <a:r>
              <a:rPr lang="ja-JP" altLang="en-US" sz="800"/>
              <a:t/>
            </a:r>
            <a:br>
              <a:rPr lang="ja-JP" altLang="en-US" sz="800"/>
            </a:br>
            <a:r>
              <a:rPr lang="en-US" altLang="ja-JP" sz="800"/>
              <a:t>2.1.14 </a:t>
            </a:r>
            <a:r>
              <a:rPr lang="ja-JP" altLang="en-US" sz="800"/>
              <a:t>隐喻 </a:t>
            </a:r>
            <a:br>
              <a:rPr lang="ja-JP" altLang="en-US" sz="800"/>
            </a:br>
            <a:r>
              <a:rPr lang="ja-JP" altLang="en-US" sz="800"/>
              <a:t>　　隐喻（</a:t>
            </a:r>
            <a:r>
              <a:rPr lang="en-US" altLang="ja-JP" sz="800"/>
              <a:t>metaphor</a:t>
            </a:r>
            <a:r>
              <a:rPr lang="ja-JP" altLang="en-US" sz="800"/>
              <a:t>）是唯一一个不具体、不直接的</a:t>
            </a:r>
            <a:r>
              <a:rPr lang="en-US" altLang="ja-JP" sz="800"/>
              <a:t>XP</a:t>
            </a:r>
            <a:r>
              <a:rPr lang="ja-JP" altLang="en-US" sz="800"/>
              <a:t>实践，也是所有</a:t>
            </a:r>
            <a:r>
              <a:rPr lang="en-US" altLang="ja-JP" sz="800"/>
              <a:t>XP</a:t>
            </a:r>
            <a:r>
              <a:rPr lang="ja-JP" altLang="en-US" sz="800"/>
              <a:t>实践中最难理解的一个。极限编程者在本质上都是务实主义者，隐喻这个缺乏具体定义的概念使我们觉得很不舒服。的确，一些</a:t>
            </a:r>
            <a:r>
              <a:rPr lang="en-US" altLang="ja-JP" sz="800"/>
              <a:t>XP</a:t>
            </a:r>
            <a:r>
              <a:rPr lang="ja-JP" altLang="en-US" sz="800"/>
              <a:t>的支持者经常讨论把隐喻从</a:t>
            </a:r>
            <a:r>
              <a:rPr lang="en-US" altLang="ja-JP" sz="800"/>
              <a:t>XP</a:t>
            </a:r>
            <a:r>
              <a:rPr lang="ja-JP" altLang="en-US" sz="800"/>
              <a:t>的实践中去除。然而，在某种意义上，隐喻却是</a:t>
            </a:r>
            <a:r>
              <a:rPr lang="en-US" altLang="ja-JP" sz="800"/>
              <a:t>XP</a:t>
            </a:r>
            <a:r>
              <a:rPr lang="ja-JP" altLang="en-US" sz="800"/>
              <a:t>所有实践中最重要的实践之一。 </a:t>
            </a:r>
            <a:br>
              <a:rPr lang="ja-JP" altLang="en-US" sz="800"/>
            </a:br>
            <a:r>
              <a:rPr lang="ja-JP" altLang="en-US" sz="800"/>
              <a:t>　　想象一下智力拼图玩具。你怎样知道如何把各个小块拼在一起？显然，每一块都与其他块相邻，并且它的形状必须与相邻的块完美地吻合。如果你眼睛看不见但是具有很好的触觉，那么通过锲而不舍地筛选每个小块，不断地尝试它们的位置，也能够拼出整个图形。 </a:t>
            </a:r>
            <a:br>
              <a:rPr lang="ja-JP" altLang="en-US" sz="800"/>
            </a:br>
            <a:r>
              <a:rPr lang="ja-JP" altLang="en-US" sz="800"/>
              <a:t>　　但是，相对于各个小块的形状而言，还有一种更为强大的力量把这些复杂的小块拼装在一起。这就是整张拼图的图案。图案是真正的向导。它的力量是如此之大，以至于如果图案中相邻的两块不具有互相吻合的形状，那么你就可以断定拼图玩具的制作者把玩具做错了。</a:t>
            </a:r>
            <a:br>
              <a:rPr lang="ja-JP" altLang="en-US" sz="800"/>
            </a:br>
            <a:r>
              <a:rPr lang="ja-JP" altLang="en-US" sz="800"/>
              <a:t>　　这就是隐喻。它是将整个系统联系在一起的全局视图。它是系统的愿景，是它使得所有单独模块的位置和外观变得明显直观。如果模块的外观与整个系统的隐喻不符，那么你就知道该模块是错误的。 </a:t>
            </a:r>
            <a:br>
              <a:rPr lang="ja-JP" altLang="en-US" sz="800"/>
            </a:br>
            <a:r>
              <a:rPr lang="ja-JP" altLang="en-US" sz="800"/>
              <a:t>　　隐喻通常可以归结为一个名字系统。这些名字提供了一个系统组成元素的词汇表，并且有助于定义它们之间关系。 </a:t>
            </a:r>
            <a:br>
              <a:rPr lang="ja-JP" altLang="en-US" sz="800"/>
            </a:br>
            <a:r>
              <a:rPr lang="ja-JP" altLang="en-US" sz="800"/>
              <a:t>　　例如，我曾经开发过一个以每秒</a:t>
            </a:r>
            <a:r>
              <a:rPr lang="en-US" altLang="ja-JP" sz="800"/>
              <a:t>60</a:t>
            </a:r>
            <a:r>
              <a:rPr lang="ja-JP" altLang="en-US" sz="800"/>
              <a:t>个字符的速度将文本输出到屏幕的系统。以这样的速度，字符充满整个屏幕需要一段时间。所以我们让产生文本的程序把产生的文本放到一个缓冲区中。当缓冲区满了的时候，我们把该程序交换到磁盘上。当缓冲区快要变空时，我们把该程序交换回来并让它继续运行。 </a:t>
            </a:r>
            <a:br>
              <a:rPr lang="ja-JP" altLang="en-US" sz="800"/>
            </a:br>
            <a:r>
              <a:rPr lang="ja-JP" altLang="en-US" sz="800"/>
              <a:t>　　我们用装卸卡车拖运垃圾来比喻整个系统。缓冲区是小卡车。屏幕是垃圾场。程序是垃圾制造者。所有的名字相互吻合，这有助于我们从整体上去考虑系统。 </a:t>
            </a:r>
            <a:br>
              <a:rPr lang="ja-JP" altLang="en-US" sz="800"/>
            </a:br>
            <a:r>
              <a:rPr lang="ja-JP" altLang="en-US" sz="800"/>
              <a:t>　　举另一个例子，我曾经开发过一个分析网络流量的系统。每</a:t>
            </a:r>
            <a:r>
              <a:rPr lang="en-US" altLang="ja-JP" sz="800"/>
              <a:t>30</a:t>
            </a:r>
            <a:r>
              <a:rPr lang="ja-JP" altLang="en-US" sz="800"/>
              <a:t>分钟，系统会轮询几十个网络适配器，并从中获取监控数据。每个网络适配器为我们提供一小块由几个单独变量组成的数据。我们称这些数据块为“面包切片”。这些面包切片是待分析的原始数据。分析程序“烤制”这些切片，因而被称为“烤面包机”。我们把数据块中的单个变量称为“面包屑”。总之，它是一个有用并且有趣的隐喻。 </a:t>
            </a:r>
            <a:br>
              <a:rPr lang="ja-JP" altLang="en-US" sz="800"/>
            </a:br>
            <a:r>
              <a:rPr lang="ja-JP" altLang="en-US" sz="800"/>
              <a:t>　　当然，隐喻不仅仅是一个名字系统。隐喻是系统的愿景，它指导着所有开发者去选择合适的名字，把函数放到合适的位置，创建出新的合适的类和方法，等等。 </a:t>
            </a:r>
            <a:br>
              <a:rPr lang="ja-JP" altLang="en-US" sz="800"/>
            </a:br>
            <a:r>
              <a:rPr lang="ja-JP" altLang="en-US" sz="800"/>
              <a:t/>
            </a:r>
            <a:br>
              <a:rPr lang="ja-JP" altLang="en-US" sz="800"/>
            </a:br>
            <a:r>
              <a:rPr lang="en-US" altLang="ja-JP" sz="800"/>
              <a:t>2.2 </a:t>
            </a:r>
            <a:r>
              <a:rPr lang="ja-JP" altLang="en-US" sz="800"/>
              <a:t>结论 </a:t>
            </a:r>
            <a:br>
              <a:rPr lang="ja-JP" altLang="en-US" sz="800"/>
            </a:br>
            <a:r>
              <a:rPr lang="ja-JP" altLang="en-US" sz="800"/>
              <a:t>　　极限编程是一组简单、具体的实践，这些实践结合在一起形成了一个敏捷开发过程。极限编程是一种优良、通用的软件开发方法。对于大多数项目团队来说，可以拿来直接采用，也可以增加一些实践，或者对其中的一些实践进行修改后再采用。  </a:t>
            </a:r>
          </a:p>
        </p:txBody>
      </p:sp>
    </p:spTree>
    <p:extLst>
      <p:ext uri="{BB962C8B-B14F-4D97-AF65-F5344CB8AC3E}">
        <p14:creationId xmlns:p14="http://schemas.microsoft.com/office/powerpoint/2010/main" val="55909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D7D420-65BF-0546-B507-C99E6E5BB69D}" type="slidenum">
              <a:rPr lang="en-US" altLang="ja-JP"/>
              <a:pPr/>
              <a:t>11</a:t>
            </a:fld>
            <a:endParaRPr lang="en-US" altLang="ja-JP"/>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pPr>
              <a:lnSpc>
                <a:spcPct val="80000"/>
              </a:lnSpc>
            </a:pPr>
            <a:endParaRPr lang="ja-JP" altLang="en-US" sz="800" dirty="0"/>
          </a:p>
        </p:txBody>
      </p:sp>
    </p:spTree>
    <p:extLst>
      <p:ext uri="{BB962C8B-B14F-4D97-AF65-F5344CB8AC3E}">
        <p14:creationId xmlns:p14="http://schemas.microsoft.com/office/powerpoint/2010/main" val="150491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C0668-BF69-F347-A7A5-0CE306629EF5}" type="slidenum">
              <a:rPr lang="en-US" altLang="ja-JP"/>
              <a:pPr/>
              <a:t>13</a:t>
            </a:fld>
            <a:endParaRPr lang="en-US" altLang="ja-JP"/>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p:txBody>
          <a:bodyPr/>
          <a:lstStyle/>
          <a:p>
            <a:pPr>
              <a:lnSpc>
                <a:spcPct val="90000"/>
              </a:lnSpc>
            </a:pPr>
            <a:r>
              <a:rPr lang="zh-CN" altLang="en-US"/>
              <a:t>实际情况？</a:t>
            </a:r>
          </a:p>
          <a:p>
            <a:pPr>
              <a:lnSpc>
                <a:spcPct val="90000"/>
              </a:lnSpc>
            </a:pPr>
            <a:r>
              <a:rPr lang="zh-CN" altLang="en-US"/>
              <a:t>老带新 的 苦处？</a:t>
            </a:r>
          </a:p>
          <a:p>
            <a:pPr>
              <a:lnSpc>
                <a:spcPct val="90000"/>
              </a:lnSpc>
            </a:pPr>
            <a:endParaRPr lang="zh-CN" altLang="en-US"/>
          </a:p>
          <a:p>
            <a:pPr>
              <a:lnSpc>
                <a:spcPct val="90000"/>
              </a:lnSpc>
            </a:pPr>
            <a:r>
              <a:rPr lang="zh-CN" altLang="en-US"/>
              <a:t>赛车手和领航员</a:t>
            </a:r>
          </a:p>
          <a:p>
            <a:pPr>
              <a:lnSpc>
                <a:spcPct val="90000"/>
              </a:lnSpc>
            </a:pPr>
            <a:r>
              <a:rPr lang="zh-CN" altLang="en-US"/>
              <a:t>旁观者和当局者</a:t>
            </a:r>
          </a:p>
          <a:p>
            <a:pPr>
              <a:lnSpc>
                <a:spcPct val="90000"/>
              </a:lnSpc>
            </a:pPr>
            <a:r>
              <a:rPr lang="zh-CN" altLang="en-US"/>
              <a:t>不必每天都做。</a:t>
            </a:r>
          </a:p>
        </p:txBody>
      </p:sp>
    </p:spTree>
    <p:extLst>
      <p:ext uri="{BB962C8B-B14F-4D97-AF65-F5344CB8AC3E}">
        <p14:creationId xmlns:p14="http://schemas.microsoft.com/office/powerpoint/2010/main" val="2135241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ja-JP"/>
          </a:p>
        </p:txBody>
      </p:sp>
      <p:sp>
        <p:nvSpPr>
          <p:cNvPr id="5" name="Footer Placeholder 4"/>
          <p:cNvSpPr>
            <a:spLocks noGrp="1"/>
          </p:cNvSpPr>
          <p:nvPr>
            <p:ph type="ftr" sz="quarter" idx="11"/>
          </p:nvPr>
        </p:nvSpPr>
        <p:spPr/>
        <p:txBody>
          <a:bodyPr/>
          <a:lstStyle>
            <a:lvl1pPr>
              <a:defRPr/>
            </a:lvl1pPr>
          </a:lstStyle>
          <a:p>
            <a:endParaRPr lang="en-US" altLang="ja-JP"/>
          </a:p>
        </p:txBody>
      </p:sp>
      <p:sp>
        <p:nvSpPr>
          <p:cNvPr id="6" name="Slide Number Placeholder 5"/>
          <p:cNvSpPr>
            <a:spLocks noGrp="1"/>
          </p:cNvSpPr>
          <p:nvPr>
            <p:ph type="sldNum" sz="quarter" idx="12"/>
          </p:nvPr>
        </p:nvSpPr>
        <p:spPr/>
        <p:txBody>
          <a:bodyPr/>
          <a:lstStyle>
            <a:lvl1pPr>
              <a:defRPr/>
            </a:lvl1pPr>
          </a:lstStyle>
          <a:p>
            <a:fld id="{620F8E39-F071-DE4B-8D71-DC38BE64A4B7}" type="slidenum">
              <a:rPr lang="en-US" altLang="ja-JP"/>
              <a:pPr/>
              <a:t>‹#›</a:t>
            </a:fld>
            <a:endParaRPr lang="en-US" altLang="ja-JP"/>
          </a:p>
        </p:txBody>
      </p:sp>
    </p:spTree>
    <p:extLst>
      <p:ext uri="{BB962C8B-B14F-4D97-AF65-F5344CB8AC3E}">
        <p14:creationId xmlns:p14="http://schemas.microsoft.com/office/powerpoint/2010/main" val="1469312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ja-JP"/>
          </a:p>
        </p:txBody>
      </p:sp>
      <p:sp>
        <p:nvSpPr>
          <p:cNvPr id="5" name="Footer Placeholder 4"/>
          <p:cNvSpPr>
            <a:spLocks noGrp="1"/>
          </p:cNvSpPr>
          <p:nvPr>
            <p:ph type="ftr" sz="quarter" idx="11"/>
          </p:nvPr>
        </p:nvSpPr>
        <p:spPr/>
        <p:txBody>
          <a:bodyPr/>
          <a:lstStyle>
            <a:lvl1pPr>
              <a:defRPr/>
            </a:lvl1pPr>
          </a:lstStyle>
          <a:p>
            <a:endParaRPr lang="en-US" altLang="ja-JP"/>
          </a:p>
        </p:txBody>
      </p:sp>
      <p:sp>
        <p:nvSpPr>
          <p:cNvPr id="6" name="Slide Number Placeholder 5"/>
          <p:cNvSpPr>
            <a:spLocks noGrp="1"/>
          </p:cNvSpPr>
          <p:nvPr>
            <p:ph type="sldNum" sz="quarter" idx="12"/>
          </p:nvPr>
        </p:nvSpPr>
        <p:spPr/>
        <p:txBody>
          <a:bodyPr/>
          <a:lstStyle>
            <a:lvl1pPr>
              <a:defRPr/>
            </a:lvl1pPr>
          </a:lstStyle>
          <a:p>
            <a:fld id="{1D729568-BD02-014E-9008-E36A2FD358B0}" type="slidenum">
              <a:rPr lang="en-US" altLang="ja-JP"/>
              <a:pPr/>
              <a:t>‹#›</a:t>
            </a:fld>
            <a:endParaRPr lang="en-US" altLang="ja-JP"/>
          </a:p>
        </p:txBody>
      </p:sp>
    </p:spTree>
    <p:extLst>
      <p:ext uri="{BB962C8B-B14F-4D97-AF65-F5344CB8AC3E}">
        <p14:creationId xmlns:p14="http://schemas.microsoft.com/office/powerpoint/2010/main" val="1860657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ja-JP"/>
          </a:p>
        </p:txBody>
      </p:sp>
      <p:sp>
        <p:nvSpPr>
          <p:cNvPr id="5" name="Footer Placeholder 4"/>
          <p:cNvSpPr>
            <a:spLocks noGrp="1"/>
          </p:cNvSpPr>
          <p:nvPr>
            <p:ph type="ftr" sz="quarter" idx="11"/>
          </p:nvPr>
        </p:nvSpPr>
        <p:spPr/>
        <p:txBody>
          <a:bodyPr/>
          <a:lstStyle>
            <a:lvl1pPr>
              <a:defRPr/>
            </a:lvl1pPr>
          </a:lstStyle>
          <a:p>
            <a:endParaRPr lang="en-US" altLang="ja-JP"/>
          </a:p>
        </p:txBody>
      </p:sp>
      <p:sp>
        <p:nvSpPr>
          <p:cNvPr id="6" name="Slide Number Placeholder 5"/>
          <p:cNvSpPr>
            <a:spLocks noGrp="1"/>
          </p:cNvSpPr>
          <p:nvPr>
            <p:ph type="sldNum" sz="quarter" idx="12"/>
          </p:nvPr>
        </p:nvSpPr>
        <p:spPr/>
        <p:txBody>
          <a:bodyPr/>
          <a:lstStyle>
            <a:lvl1pPr>
              <a:defRPr/>
            </a:lvl1pPr>
          </a:lstStyle>
          <a:p>
            <a:fld id="{C9482903-8EFA-284B-BADD-1960A6FE32C4}" type="slidenum">
              <a:rPr lang="en-US" altLang="ja-JP"/>
              <a:pPr/>
              <a:t>‹#›</a:t>
            </a:fld>
            <a:endParaRPr lang="en-US" altLang="ja-JP"/>
          </a:p>
        </p:txBody>
      </p:sp>
    </p:spTree>
    <p:extLst>
      <p:ext uri="{BB962C8B-B14F-4D97-AF65-F5344CB8AC3E}">
        <p14:creationId xmlns:p14="http://schemas.microsoft.com/office/powerpoint/2010/main" val="406978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ja-JP"/>
          </a:p>
        </p:txBody>
      </p:sp>
      <p:sp>
        <p:nvSpPr>
          <p:cNvPr id="5" name="Footer Placeholder 4"/>
          <p:cNvSpPr>
            <a:spLocks noGrp="1"/>
          </p:cNvSpPr>
          <p:nvPr>
            <p:ph type="ftr" sz="quarter" idx="11"/>
          </p:nvPr>
        </p:nvSpPr>
        <p:spPr/>
        <p:txBody>
          <a:bodyPr/>
          <a:lstStyle>
            <a:lvl1pPr>
              <a:defRPr/>
            </a:lvl1pPr>
          </a:lstStyle>
          <a:p>
            <a:endParaRPr lang="en-US" altLang="ja-JP"/>
          </a:p>
        </p:txBody>
      </p:sp>
      <p:sp>
        <p:nvSpPr>
          <p:cNvPr id="6" name="Slide Number Placeholder 5"/>
          <p:cNvSpPr>
            <a:spLocks noGrp="1"/>
          </p:cNvSpPr>
          <p:nvPr>
            <p:ph type="sldNum" sz="quarter" idx="12"/>
          </p:nvPr>
        </p:nvSpPr>
        <p:spPr/>
        <p:txBody>
          <a:bodyPr/>
          <a:lstStyle>
            <a:lvl1pPr>
              <a:defRPr/>
            </a:lvl1pPr>
          </a:lstStyle>
          <a:p>
            <a:fld id="{9CC36914-FFA0-2046-9BAD-D018BEA6A24C}" type="slidenum">
              <a:rPr lang="en-US" altLang="ja-JP"/>
              <a:pPr/>
              <a:t>‹#›</a:t>
            </a:fld>
            <a:endParaRPr lang="en-US" altLang="ja-JP"/>
          </a:p>
        </p:txBody>
      </p:sp>
    </p:spTree>
    <p:extLst>
      <p:ext uri="{BB962C8B-B14F-4D97-AF65-F5344CB8AC3E}">
        <p14:creationId xmlns:p14="http://schemas.microsoft.com/office/powerpoint/2010/main" val="82059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ja-JP"/>
          </a:p>
        </p:txBody>
      </p:sp>
      <p:sp>
        <p:nvSpPr>
          <p:cNvPr id="5" name="Footer Placeholder 4"/>
          <p:cNvSpPr>
            <a:spLocks noGrp="1"/>
          </p:cNvSpPr>
          <p:nvPr>
            <p:ph type="ftr" sz="quarter" idx="11"/>
          </p:nvPr>
        </p:nvSpPr>
        <p:spPr/>
        <p:txBody>
          <a:bodyPr/>
          <a:lstStyle>
            <a:lvl1pPr>
              <a:defRPr/>
            </a:lvl1pPr>
          </a:lstStyle>
          <a:p>
            <a:endParaRPr lang="en-US" altLang="ja-JP"/>
          </a:p>
        </p:txBody>
      </p:sp>
      <p:sp>
        <p:nvSpPr>
          <p:cNvPr id="6" name="Slide Number Placeholder 5"/>
          <p:cNvSpPr>
            <a:spLocks noGrp="1"/>
          </p:cNvSpPr>
          <p:nvPr>
            <p:ph type="sldNum" sz="quarter" idx="12"/>
          </p:nvPr>
        </p:nvSpPr>
        <p:spPr/>
        <p:txBody>
          <a:bodyPr/>
          <a:lstStyle>
            <a:lvl1pPr>
              <a:defRPr/>
            </a:lvl1pPr>
          </a:lstStyle>
          <a:p>
            <a:fld id="{85FCE497-08BA-2C4E-AF52-E1C2EC856A1C}" type="slidenum">
              <a:rPr lang="en-US" altLang="ja-JP"/>
              <a:pPr/>
              <a:t>‹#›</a:t>
            </a:fld>
            <a:endParaRPr lang="en-US" altLang="ja-JP"/>
          </a:p>
        </p:txBody>
      </p:sp>
    </p:spTree>
    <p:extLst>
      <p:ext uri="{BB962C8B-B14F-4D97-AF65-F5344CB8AC3E}">
        <p14:creationId xmlns:p14="http://schemas.microsoft.com/office/powerpoint/2010/main" val="620201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ja-JP"/>
          </a:p>
        </p:txBody>
      </p:sp>
      <p:sp>
        <p:nvSpPr>
          <p:cNvPr id="6" name="Footer Placeholder 5"/>
          <p:cNvSpPr>
            <a:spLocks noGrp="1"/>
          </p:cNvSpPr>
          <p:nvPr>
            <p:ph type="ftr" sz="quarter" idx="11"/>
          </p:nvPr>
        </p:nvSpPr>
        <p:spPr/>
        <p:txBody>
          <a:bodyPr/>
          <a:lstStyle>
            <a:lvl1pPr>
              <a:defRPr/>
            </a:lvl1pPr>
          </a:lstStyle>
          <a:p>
            <a:endParaRPr lang="en-US" altLang="ja-JP"/>
          </a:p>
        </p:txBody>
      </p:sp>
      <p:sp>
        <p:nvSpPr>
          <p:cNvPr id="7" name="Slide Number Placeholder 6"/>
          <p:cNvSpPr>
            <a:spLocks noGrp="1"/>
          </p:cNvSpPr>
          <p:nvPr>
            <p:ph type="sldNum" sz="quarter" idx="12"/>
          </p:nvPr>
        </p:nvSpPr>
        <p:spPr/>
        <p:txBody>
          <a:bodyPr/>
          <a:lstStyle>
            <a:lvl1pPr>
              <a:defRPr/>
            </a:lvl1pPr>
          </a:lstStyle>
          <a:p>
            <a:fld id="{C11190BC-A7AE-7A4B-BBB7-622BCDBF67DF}" type="slidenum">
              <a:rPr lang="en-US" altLang="ja-JP"/>
              <a:pPr/>
              <a:t>‹#›</a:t>
            </a:fld>
            <a:endParaRPr lang="en-US" altLang="ja-JP"/>
          </a:p>
        </p:txBody>
      </p:sp>
    </p:spTree>
    <p:extLst>
      <p:ext uri="{BB962C8B-B14F-4D97-AF65-F5344CB8AC3E}">
        <p14:creationId xmlns:p14="http://schemas.microsoft.com/office/powerpoint/2010/main" val="1981799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ja-JP"/>
          </a:p>
        </p:txBody>
      </p:sp>
      <p:sp>
        <p:nvSpPr>
          <p:cNvPr id="8" name="Footer Placeholder 7"/>
          <p:cNvSpPr>
            <a:spLocks noGrp="1"/>
          </p:cNvSpPr>
          <p:nvPr>
            <p:ph type="ftr" sz="quarter" idx="11"/>
          </p:nvPr>
        </p:nvSpPr>
        <p:spPr/>
        <p:txBody>
          <a:bodyPr/>
          <a:lstStyle>
            <a:lvl1pPr>
              <a:defRPr/>
            </a:lvl1pPr>
          </a:lstStyle>
          <a:p>
            <a:endParaRPr lang="en-US" altLang="ja-JP"/>
          </a:p>
        </p:txBody>
      </p:sp>
      <p:sp>
        <p:nvSpPr>
          <p:cNvPr id="9" name="Slide Number Placeholder 8"/>
          <p:cNvSpPr>
            <a:spLocks noGrp="1"/>
          </p:cNvSpPr>
          <p:nvPr>
            <p:ph type="sldNum" sz="quarter" idx="12"/>
          </p:nvPr>
        </p:nvSpPr>
        <p:spPr/>
        <p:txBody>
          <a:bodyPr/>
          <a:lstStyle>
            <a:lvl1pPr>
              <a:defRPr/>
            </a:lvl1pPr>
          </a:lstStyle>
          <a:p>
            <a:fld id="{7F661D5E-C20B-2C4F-85AA-7125EB6490CB}" type="slidenum">
              <a:rPr lang="en-US" altLang="ja-JP"/>
              <a:pPr/>
              <a:t>‹#›</a:t>
            </a:fld>
            <a:endParaRPr lang="en-US" altLang="ja-JP"/>
          </a:p>
        </p:txBody>
      </p:sp>
    </p:spTree>
    <p:extLst>
      <p:ext uri="{BB962C8B-B14F-4D97-AF65-F5344CB8AC3E}">
        <p14:creationId xmlns:p14="http://schemas.microsoft.com/office/powerpoint/2010/main" val="628293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ja-JP"/>
          </a:p>
        </p:txBody>
      </p:sp>
      <p:sp>
        <p:nvSpPr>
          <p:cNvPr id="4" name="Footer Placeholder 3"/>
          <p:cNvSpPr>
            <a:spLocks noGrp="1"/>
          </p:cNvSpPr>
          <p:nvPr>
            <p:ph type="ftr" sz="quarter" idx="11"/>
          </p:nvPr>
        </p:nvSpPr>
        <p:spPr/>
        <p:txBody>
          <a:bodyPr/>
          <a:lstStyle>
            <a:lvl1pPr>
              <a:defRPr/>
            </a:lvl1pPr>
          </a:lstStyle>
          <a:p>
            <a:endParaRPr lang="en-US" altLang="ja-JP"/>
          </a:p>
        </p:txBody>
      </p:sp>
      <p:sp>
        <p:nvSpPr>
          <p:cNvPr id="5" name="Slide Number Placeholder 4"/>
          <p:cNvSpPr>
            <a:spLocks noGrp="1"/>
          </p:cNvSpPr>
          <p:nvPr>
            <p:ph type="sldNum" sz="quarter" idx="12"/>
          </p:nvPr>
        </p:nvSpPr>
        <p:spPr/>
        <p:txBody>
          <a:bodyPr/>
          <a:lstStyle>
            <a:lvl1pPr>
              <a:defRPr/>
            </a:lvl1pPr>
          </a:lstStyle>
          <a:p>
            <a:fld id="{06B0BF5B-9830-F94A-BD25-23C58FA5B208}" type="slidenum">
              <a:rPr lang="en-US" altLang="ja-JP"/>
              <a:pPr/>
              <a:t>‹#›</a:t>
            </a:fld>
            <a:endParaRPr lang="en-US" altLang="ja-JP"/>
          </a:p>
        </p:txBody>
      </p:sp>
    </p:spTree>
    <p:extLst>
      <p:ext uri="{BB962C8B-B14F-4D97-AF65-F5344CB8AC3E}">
        <p14:creationId xmlns:p14="http://schemas.microsoft.com/office/powerpoint/2010/main" val="554115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ja-JP"/>
          </a:p>
        </p:txBody>
      </p:sp>
      <p:sp>
        <p:nvSpPr>
          <p:cNvPr id="3" name="Footer Placeholder 2"/>
          <p:cNvSpPr>
            <a:spLocks noGrp="1"/>
          </p:cNvSpPr>
          <p:nvPr>
            <p:ph type="ftr" sz="quarter" idx="11"/>
          </p:nvPr>
        </p:nvSpPr>
        <p:spPr/>
        <p:txBody>
          <a:bodyPr/>
          <a:lstStyle>
            <a:lvl1pPr>
              <a:defRPr/>
            </a:lvl1pPr>
          </a:lstStyle>
          <a:p>
            <a:endParaRPr lang="en-US" altLang="ja-JP"/>
          </a:p>
        </p:txBody>
      </p:sp>
      <p:sp>
        <p:nvSpPr>
          <p:cNvPr id="4" name="Slide Number Placeholder 3"/>
          <p:cNvSpPr>
            <a:spLocks noGrp="1"/>
          </p:cNvSpPr>
          <p:nvPr>
            <p:ph type="sldNum" sz="quarter" idx="12"/>
          </p:nvPr>
        </p:nvSpPr>
        <p:spPr/>
        <p:txBody>
          <a:bodyPr/>
          <a:lstStyle>
            <a:lvl1pPr>
              <a:defRPr/>
            </a:lvl1pPr>
          </a:lstStyle>
          <a:p>
            <a:fld id="{771529A5-9A10-114F-BC09-6FAFF15A9C1C}" type="slidenum">
              <a:rPr lang="en-US" altLang="ja-JP"/>
              <a:pPr/>
              <a:t>‹#›</a:t>
            </a:fld>
            <a:endParaRPr lang="en-US" altLang="ja-JP"/>
          </a:p>
        </p:txBody>
      </p:sp>
    </p:spTree>
    <p:extLst>
      <p:ext uri="{BB962C8B-B14F-4D97-AF65-F5344CB8AC3E}">
        <p14:creationId xmlns:p14="http://schemas.microsoft.com/office/powerpoint/2010/main" val="1524753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ja-JP"/>
          </a:p>
        </p:txBody>
      </p:sp>
      <p:sp>
        <p:nvSpPr>
          <p:cNvPr id="6" name="Footer Placeholder 5"/>
          <p:cNvSpPr>
            <a:spLocks noGrp="1"/>
          </p:cNvSpPr>
          <p:nvPr>
            <p:ph type="ftr" sz="quarter" idx="11"/>
          </p:nvPr>
        </p:nvSpPr>
        <p:spPr/>
        <p:txBody>
          <a:bodyPr/>
          <a:lstStyle>
            <a:lvl1pPr>
              <a:defRPr/>
            </a:lvl1pPr>
          </a:lstStyle>
          <a:p>
            <a:endParaRPr lang="en-US" altLang="ja-JP"/>
          </a:p>
        </p:txBody>
      </p:sp>
      <p:sp>
        <p:nvSpPr>
          <p:cNvPr id="7" name="Slide Number Placeholder 6"/>
          <p:cNvSpPr>
            <a:spLocks noGrp="1"/>
          </p:cNvSpPr>
          <p:nvPr>
            <p:ph type="sldNum" sz="quarter" idx="12"/>
          </p:nvPr>
        </p:nvSpPr>
        <p:spPr/>
        <p:txBody>
          <a:bodyPr/>
          <a:lstStyle>
            <a:lvl1pPr>
              <a:defRPr/>
            </a:lvl1pPr>
          </a:lstStyle>
          <a:p>
            <a:fld id="{3C2ACE3B-ABD5-954E-BC4F-0A46579BB9A6}" type="slidenum">
              <a:rPr lang="en-US" altLang="ja-JP"/>
              <a:pPr/>
              <a:t>‹#›</a:t>
            </a:fld>
            <a:endParaRPr lang="en-US" altLang="ja-JP"/>
          </a:p>
        </p:txBody>
      </p:sp>
    </p:spTree>
    <p:extLst>
      <p:ext uri="{BB962C8B-B14F-4D97-AF65-F5344CB8AC3E}">
        <p14:creationId xmlns:p14="http://schemas.microsoft.com/office/powerpoint/2010/main" val="61265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ja-JP"/>
          </a:p>
        </p:txBody>
      </p:sp>
      <p:sp>
        <p:nvSpPr>
          <p:cNvPr id="6" name="Footer Placeholder 5"/>
          <p:cNvSpPr>
            <a:spLocks noGrp="1"/>
          </p:cNvSpPr>
          <p:nvPr>
            <p:ph type="ftr" sz="quarter" idx="11"/>
          </p:nvPr>
        </p:nvSpPr>
        <p:spPr/>
        <p:txBody>
          <a:bodyPr/>
          <a:lstStyle>
            <a:lvl1pPr>
              <a:defRPr/>
            </a:lvl1pPr>
          </a:lstStyle>
          <a:p>
            <a:endParaRPr lang="en-US" altLang="ja-JP"/>
          </a:p>
        </p:txBody>
      </p:sp>
      <p:sp>
        <p:nvSpPr>
          <p:cNvPr id="7" name="Slide Number Placeholder 6"/>
          <p:cNvSpPr>
            <a:spLocks noGrp="1"/>
          </p:cNvSpPr>
          <p:nvPr>
            <p:ph type="sldNum" sz="quarter" idx="12"/>
          </p:nvPr>
        </p:nvSpPr>
        <p:spPr/>
        <p:txBody>
          <a:bodyPr/>
          <a:lstStyle>
            <a:lvl1pPr>
              <a:defRPr/>
            </a:lvl1pPr>
          </a:lstStyle>
          <a:p>
            <a:fld id="{4EDDBA10-00E6-254E-BB0A-04E5A123BF54}" type="slidenum">
              <a:rPr lang="en-US" altLang="ja-JP"/>
              <a:pPr/>
              <a:t>‹#›</a:t>
            </a:fld>
            <a:endParaRPr lang="en-US" altLang="ja-JP"/>
          </a:p>
        </p:txBody>
      </p:sp>
    </p:spTree>
    <p:extLst>
      <p:ext uri="{BB962C8B-B14F-4D97-AF65-F5344CB8AC3E}">
        <p14:creationId xmlns:p14="http://schemas.microsoft.com/office/powerpoint/2010/main" val="18740320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400">
                <a:solidFill>
                  <a:schemeClr val="tx1"/>
                </a:solidFill>
              </a:defRPr>
            </a:lvl1pPr>
          </a:lstStyle>
          <a:p>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solidFill>
                  <a:schemeClr val="tx1"/>
                </a:solidFill>
              </a:defRPr>
            </a:lvl1pPr>
          </a:lstStyle>
          <a:p>
            <a:endParaRPr lang="en-US" altLang="ja-JP"/>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solidFill>
                  <a:schemeClr val="tx1"/>
                </a:solidFill>
              </a:defRPr>
            </a:lvl1pPr>
          </a:lstStyle>
          <a:p>
            <a:fld id="{629E675E-3D02-3F4E-939E-4C54C272FB97}"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ＭＳ Ｐゴシック" charset="-128"/>
        </a:defRPr>
      </a:lvl2pPr>
      <a:lvl3pPr algn="ctr" rtl="0" fontAlgn="base">
        <a:spcBef>
          <a:spcPct val="0"/>
        </a:spcBef>
        <a:spcAft>
          <a:spcPct val="0"/>
        </a:spcAft>
        <a:defRPr kumimoji="1" sz="4400">
          <a:solidFill>
            <a:schemeClr val="tx2"/>
          </a:solidFill>
          <a:latin typeface="Arial" charset="0"/>
          <a:ea typeface="ＭＳ Ｐゴシック" charset="-128"/>
        </a:defRPr>
      </a:lvl3pPr>
      <a:lvl4pPr algn="ctr" rtl="0" fontAlgn="base">
        <a:spcBef>
          <a:spcPct val="0"/>
        </a:spcBef>
        <a:spcAft>
          <a:spcPct val="0"/>
        </a:spcAft>
        <a:defRPr kumimoji="1" sz="4400">
          <a:solidFill>
            <a:schemeClr val="tx2"/>
          </a:solidFill>
          <a:latin typeface="Arial" charset="0"/>
          <a:ea typeface="ＭＳ Ｐゴシック" charset="-128"/>
        </a:defRPr>
      </a:lvl4pPr>
      <a:lvl5pPr algn="ctr" rtl="0" fontAlgn="base">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nibirutech.com/rubyonrails/scrum-template" TargetMode="External"/><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10" descr="zen-longo-26698279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908050"/>
            <a:ext cx="9505950" cy="609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 Box 6"/>
          <p:cNvSpPr txBox="1">
            <a:spLocks noChangeArrowheads="1"/>
          </p:cNvSpPr>
          <p:nvPr/>
        </p:nvSpPr>
        <p:spPr bwMode="auto">
          <a:xfrm>
            <a:off x="755650" y="188913"/>
            <a:ext cx="68611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4400" dirty="0" smtClean="0"/>
              <a:t>Scrum</a:t>
            </a:r>
            <a:r>
              <a:rPr lang="zh-CN" altLang="en-US" sz="4400" dirty="0" smtClean="0"/>
              <a:t>之</a:t>
            </a:r>
            <a:r>
              <a:rPr lang="zh-CN" altLang="en-US" sz="4400" dirty="0"/>
              <a:t>旅</a:t>
            </a:r>
          </a:p>
        </p:txBody>
      </p:sp>
      <p:sp>
        <p:nvSpPr>
          <p:cNvPr id="2055" name="Text Box 7"/>
          <p:cNvSpPr txBox="1">
            <a:spLocks noChangeArrowheads="1"/>
          </p:cNvSpPr>
          <p:nvPr/>
        </p:nvSpPr>
        <p:spPr bwMode="auto">
          <a:xfrm>
            <a:off x="6916076" y="6461125"/>
            <a:ext cx="22381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2000" dirty="0">
                <a:solidFill>
                  <a:schemeClr val="bg1"/>
                </a:solidFill>
              </a:rPr>
              <a:t>Bin </a:t>
            </a:r>
            <a:r>
              <a:rPr lang="en-US" altLang="zh-CN" sz="2000" dirty="0" err="1">
                <a:solidFill>
                  <a:schemeClr val="bg1"/>
                </a:solidFill>
              </a:rPr>
              <a:t>liu</a:t>
            </a:r>
            <a:r>
              <a:rPr lang="en-US" altLang="zh-CN" sz="2000" dirty="0">
                <a:solidFill>
                  <a:schemeClr val="bg1"/>
                </a:solidFill>
              </a:rPr>
              <a:t> </a:t>
            </a:r>
            <a:r>
              <a:rPr lang="en-US" altLang="zh-CN" sz="2000" dirty="0" smtClean="0">
                <a:solidFill>
                  <a:schemeClr val="bg1"/>
                </a:solidFill>
              </a:rPr>
              <a:t>2017.06.16</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77813"/>
            <a:ext cx="8229600" cy="1139825"/>
          </a:xfrm>
          <a:noFill/>
          <a:ln/>
        </p:spPr>
        <p:txBody>
          <a:bodyPr/>
          <a:lstStyle/>
          <a:p>
            <a:r>
              <a:rPr lang="zh-CN" altLang="en-US" dirty="0">
                <a:solidFill>
                  <a:srgbClr val="FFFF00"/>
                </a:solidFill>
              </a:rPr>
              <a:t>极限编程</a:t>
            </a:r>
            <a:r>
              <a:rPr lang="zh-CN" altLang="en-US" dirty="0" smtClean="0">
                <a:solidFill>
                  <a:srgbClr val="FFFF00"/>
                </a:solidFill>
              </a:rPr>
              <a:t>实践</a:t>
            </a:r>
            <a:endParaRPr lang="en-US" altLang="zh-CN" dirty="0">
              <a:solidFill>
                <a:srgbClr val="FFFF00"/>
              </a:solidFill>
            </a:endParaRPr>
          </a:p>
        </p:txBody>
      </p:sp>
      <p:sp>
        <p:nvSpPr>
          <p:cNvPr id="24579" name="Rectangle 3"/>
          <p:cNvSpPr>
            <a:spLocks noGrp="1" noChangeArrowheads="1"/>
          </p:cNvSpPr>
          <p:nvPr>
            <p:ph type="body" idx="1"/>
          </p:nvPr>
        </p:nvSpPr>
        <p:spPr>
          <a:xfrm>
            <a:off x="457200" y="1600200"/>
            <a:ext cx="8229600" cy="4800600"/>
          </a:xfrm>
          <a:noFill/>
          <a:ln/>
        </p:spPr>
        <p:txBody>
          <a:bodyPr/>
          <a:lstStyle/>
          <a:p>
            <a:r>
              <a:rPr lang="zh-CN" altLang="en-US" b="1">
                <a:solidFill>
                  <a:schemeClr val="bg1"/>
                </a:solidFill>
                <a:latin typeface="ＭＳ Ｐゴシック" charset="-128"/>
              </a:rPr>
              <a:t>完整团队</a:t>
            </a:r>
          </a:p>
          <a:p>
            <a:pPr lvl="1"/>
            <a:r>
              <a:rPr lang="en-US" altLang="zh-CN">
                <a:solidFill>
                  <a:schemeClr val="bg1"/>
                </a:solidFill>
                <a:latin typeface="ＭＳ Ｐゴシック" charset="-128"/>
              </a:rPr>
              <a:t>XP</a:t>
            </a:r>
            <a:r>
              <a:rPr lang="zh-CN" altLang="en-US">
                <a:solidFill>
                  <a:schemeClr val="bg1"/>
                </a:solidFill>
                <a:latin typeface="ＭＳ Ｐゴシック" charset="-128"/>
              </a:rPr>
              <a:t>项目的所有参与者</a:t>
            </a:r>
            <a:r>
              <a:rPr lang="en-US" altLang="zh-CN">
                <a:solidFill>
                  <a:schemeClr val="bg1"/>
                </a:solidFill>
                <a:latin typeface="ＭＳ Ｐゴシック" charset="-128"/>
              </a:rPr>
              <a:t>(</a:t>
            </a:r>
            <a:r>
              <a:rPr lang="zh-CN" altLang="en-US">
                <a:solidFill>
                  <a:schemeClr val="bg1"/>
                </a:solidFill>
                <a:latin typeface="ＭＳ Ｐゴシック" charset="-128"/>
              </a:rPr>
              <a:t>开发人员、业务分析师、测试人员等等</a:t>
            </a:r>
            <a:r>
              <a:rPr lang="en-US" altLang="zh-CN">
                <a:solidFill>
                  <a:schemeClr val="bg1"/>
                </a:solidFill>
                <a:latin typeface="ＭＳ Ｐゴシック" charset="-128"/>
              </a:rPr>
              <a:t>)</a:t>
            </a:r>
            <a:r>
              <a:rPr lang="zh-CN" altLang="en-US">
                <a:solidFill>
                  <a:schemeClr val="bg1"/>
                </a:solidFill>
                <a:latin typeface="ＭＳ Ｐゴシック" charset="-128"/>
              </a:rPr>
              <a:t>一起</a:t>
            </a:r>
            <a:r>
              <a:rPr lang="zh-CN" altLang="en-US" b="1">
                <a:solidFill>
                  <a:schemeClr val="bg1"/>
                </a:solidFill>
                <a:latin typeface="ＭＳ Ｐゴシック" charset="-128"/>
              </a:rPr>
              <a:t>工作在一个开放的场所中</a:t>
            </a:r>
            <a:r>
              <a:rPr lang="zh-CN" altLang="en-US">
                <a:solidFill>
                  <a:schemeClr val="bg1"/>
                </a:solidFill>
                <a:latin typeface="ＭＳ Ｐゴシック" charset="-128"/>
              </a:rPr>
              <a:t>，他们是同一个团队的成员。这个场所的墙壁上随意悬挂着大幅的、显著的图表以及其他一些显示他们进度的东西。</a:t>
            </a:r>
          </a:p>
          <a:p>
            <a:r>
              <a:rPr lang="zh-CN" altLang="en-US" b="1">
                <a:solidFill>
                  <a:schemeClr val="bg1"/>
                </a:solidFill>
                <a:latin typeface="ＭＳ Ｐゴシック" charset="-128"/>
              </a:rPr>
              <a:t>计划游戏</a:t>
            </a:r>
          </a:p>
          <a:p>
            <a:pPr lvl="1"/>
            <a:r>
              <a:rPr lang="zh-CN" altLang="en-US">
                <a:solidFill>
                  <a:schemeClr val="bg1"/>
                </a:solidFill>
                <a:latin typeface="ＭＳ Ｐゴシック" charset="-128"/>
              </a:rPr>
              <a:t>计划是持续的、循序渐进的。每</a:t>
            </a:r>
            <a:r>
              <a:rPr lang="en-US" altLang="zh-CN">
                <a:solidFill>
                  <a:schemeClr val="bg1"/>
                </a:solidFill>
                <a:latin typeface="ＭＳ Ｐゴシック" charset="-128"/>
              </a:rPr>
              <a:t>2</a:t>
            </a:r>
            <a:r>
              <a:rPr lang="zh-CN" altLang="en-US">
                <a:solidFill>
                  <a:schemeClr val="bg1"/>
                </a:solidFill>
                <a:latin typeface="ＭＳ Ｐゴシック" charset="-128"/>
              </a:rPr>
              <a:t>周，开发人员就为下</a:t>
            </a:r>
            <a:r>
              <a:rPr lang="en-US" altLang="zh-CN">
                <a:solidFill>
                  <a:schemeClr val="bg1"/>
                </a:solidFill>
                <a:latin typeface="ＭＳ Ｐゴシック" charset="-128"/>
              </a:rPr>
              <a:t>2</a:t>
            </a:r>
            <a:r>
              <a:rPr lang="zh-CN" altLang="en-US">
                <a:solidFill>
                  <a:schemeClr val="bg1"/>
                </a:solidFill>
                <a:latin typeface="ＭＳ Ｐゴシック" charset="-128"/>
              </a:rPr>
              <a:t>周估算候选特性的成本，而客户则根据成本和商务价值来选择要实现的特性。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7" dur="500"/>
                                        <p:tgtEl>
                                          <p:spTgt spid="24579">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10" dur="500"/>
                                        <p:tgtEl>
                                          <p:spTgt spid="24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457200" y="277813"/>
            <a:ext cx="8229600" cy="1139825"/>
          </a:xfrm>
          <a:noFill/>
          <a:ln/>
        </p:spPr>
        <p:txBody>
          <a:bodyPr/>
          <a:lstStyle/>
          <a:p>
            <a:r>
              <a:rPr lang="zh-CN" altLang="en-US">
                <a:solidFill>
                  <a:srgbClr val="FFFF00"/>
                </a:solidFill>
              </a:rPr>
              <a:t>极限编程实践 </a:t>
            </a:r>
            <a:r>
              <a:rPr lang="en-US" altLang="zh-CN">
                <a:solidFill>
                  <a:srgbClr val="FFFF00"/>
                </a:solidFill>
              </a:rPr>
              <a:t>2</a:t>
            </a:r>
          </a:p>
        </p:txBody>
      </p:sp>
      <p:sp>
        <p:nvSpPr>
          <p:cNvPr id="555011" name="Rectangle 3"/>
          <p:cNvSpPr>
            <a:spLocks noGrp="1" noChangeArrowheads="1"/>
          </p:cNvSpPr>
          <p:nvPr>
            <p:ph type="body" idx="1"/>
          </p:nvPr>
        </p:nvSpPr>
        <p:spPr>
          <a:xfrm>
            <a:off x="457200" y="1600200"/>
            <a:ext cx="8229600" cy="4800600"/>
          </a:xfrm>
          <a:noFill/>
          <a:ln/>
        </p:spPr>
        <p:txBody>
          <a:bodyPr/>
          <a:lstStyle/>
          <a:p>
            <a:r>
              <a:rPr lang="zh-CN" altLang="en-US" b="1">
                <a:solidFill>
                  <a:schemeClr val="bg1"/>
                </a:solidFill>
              </a:rPr>
              <a:t>客户测试</a:t>
            </a:r>
          </a:p>
          <a:p>
            <a:pPr lvl="1"/>
            <a:r>
              <a:rPr lang="zh-CN" altLang="en-US">
                <a:solidFill>
                  <a:schemeClr val="bg1"/>
                </a:solidFill>
              </a:rPr>
              <a:t>作为选择每个所期望的特性的一部分，客户定义出自动验收测试来表明该特性可以工作。</a:t>
            </a:r>
          </a:p>
          <a:p>
            <a:r>
              <a:rPr lang="zh-CN" altLang="en-US" b="1">
                <a:solidFill>
                  <a:schemeClr val="bg1"/>
                </a:solidFill>
                <a:ea typeface="宋体" charset="-122"/>
              </a:rPr>
              <a:t>改进设计</a:t>
            </a:r>
            <a:r>
              <a:rPr lang="en-US" altLang="zh-CN" b="1">
                <a:solidFill>
                  <a:schemeClr val="bg1"/>
                </a:solidFill>
                <a:ea typeface="宋体" charset="-122"/>
              </a:rPr>
              <a:t>/</a:t>
            </a:r>
            <a:r>
              <a:rPr lang="zh-CN" altLang="en-US" b="1">
                <a:solidFill>
                  <a:schemeClr val="bg1"/>
                </a:solidFill>
                <a:ea typeface="宋体" charset="-122"/>
              </a:rPr>
              <a:t>增量设计</a:t>
            </a:r>
          </a:p>
          <a:p>
            <a:pPr lvl="1"/>
            <a:r>
              <a:rPr lang="zh-CN" altLang="en-US">
                <a:solidFill>
                  <a:schemeClr val="bg1"/>
                </a:solidFill>
                <a:ea typeface="宋体" charset="-122"/>
              </a:rPr>
              <a:t>随时改进糟糕的代码。保持代码尽可能的干净、具有表达力。</a:t>
            </a:r>
            <a:endParaRPr lang="zh-CN" altLang="en-US" b="1">
              <a:solidFill>
                <a:schemeClr val="bg1"/>
              </a:solidFill>
              <a:ea typeface="宋体" charset="-122"/>
            </a:endParaRPr>
          </a:p>
          <a:p>
            <a:r>
              <a:rPr lang="zh-CN" altLang="en-US" b="1">
                <a:solidFill>
                  <a:srgbClr val="FF6600"/>
                </a:solidFill>
                <a:ea typeface="宋体" charset="-122"/>
              </a:rPr>
              <a:t>持续集成</a:t>
            </a:r>
          </a:p>
          <a:p>
            <a:pPr lvl="1"/>
            <a:r>
              <a:rPr lang="zh-CN" altLang="en-US">
                <a:solidFill>
                  <a:schemeClr val="bg1"/>
                </a:solidFill>
                <a:ea typeface="宋体" charset="-122"/>
              </a:rPr>
              <a:t>团队总是使系统完整的被集成。</a:t>
            </a:r>
          </a:p>
          <a:p>
            <a:pPr lvl="1"/>
            <a:endParaRPr lang="zh-CN"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5011">
                                            <p:txEl>
                                              <p:pRg st="0" end="0"/>
                                            </p:txEl>
                                          </p:spTgt>
                                        </p:tgtEl>
                                        <p:attrNameLst>
                                          <p:attrName>style.visibility</p:attrName>
                                        </p:attrNameLst>
                                      </p:cBhvr>
                                      <p:to>
                                        <p:strVal val="visible"/>
                                      </p:to>
                                    </p:set>
                                    <p:animEffect transition="in" filter="blinds(horizontal)">
                                      <p:cBhvr>
                                        <p:cTn id="7" dur="500"/>
                                        <p:tgtEl>
                                          <p:spTgt spid="55501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55011">
                                            <p:txEl>
                                              <p:pRg st="1" end="1"/>
                                            </p:txEl>
                                          </p:spTgt>
                                        </p:tgtEl>
                                        <p:attrNameLst>
                                          <p:attrName>style.visibility</p:attrName>
                                        </p:attrNameLst>
                                      </p:cBhvr>
                                      <p:to>
                                        <p:strVal val="visible"/>
                                      </p:to>
                                    </p:set>
                                    <p:animEffect transition="in" filter="blinds(horizontal)">
                                      <p:cBhvr>
                                        <p:cTn id="10" dur="500"/>
                                        <p:tgtEl>
                                          <p:spTgt spid="55501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55011">
                                            <p:txEl>
                                              <p:pRg st="2" end="2"/>
                                            </p:txEl>
                                          </p:spTgt>
                                        </p:tgtEl>
                                        <p:attrNameLst>
                                          <p:attrName>style.visibility</p:attrName>
                                        </p:attrNameLst>
                                      </p:cBhvr>
                                      <p:to>
                                        <p:strVal val="visible"/>
                                      </p:to>
                                    </p:set>
                                    <p:animEffect transition="in" filter="blinds(horizontal)">
                                      <p:cBhvr>
                                        <p:cTn id="13" dur="500"/>
                                        <p:tgtEl>
                                          <p:spTgt spid="555011">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55011">
                                            <p:txEl>
                                              <p:pRg st="3" end="3"/>
                                            </p:txEl>
                                          </p:spTgt>
                                        </p:tgtEl>
                                        <p:attrNameLst>
                                          <p:attrName>style.visibility</p:attrName>
                                        </p:attrNameLst>
                                      </p:cBhvr>
                                      <p:to>
                                        <p:strVal val="visible"/>
                                      </p:to>
                                    </p:set>
                                    <p:animEffect transition="in" filter="blinds(horizontal)">
                                      <p:cBhvr>
                                        <p:cTn id="16" dur="500"/>
                                        <p:tgtEl>
                                          <p:spTgt spid="555011">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55011">
                                            <p:txEl>
                                              <p:pRg st="4" end="4"/>
                                            </p:txEl>
                                          </p:spTgt>
                                        </p:tgtEl>
                                        <p:attrNameLst>
                                          <p:attrName>style.visibility</p:attrName>
                                        </p:attrNameLst>
                                      </p:cBhvr>
                                      <p:to>
                                        <p:strVal val="visible"/>
                                      </p:to>
                                    </p:set>
                                    <p:animEffect transition="in" filter="blinds(horizontal)">
                                      <p:cBhvr>
                                        <p:cTn id="19" dur="500"/>
                                        <p:tgtEl>
                                          <p:spTgt spid="555011">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55011">
                                            <p:txEl>
                                              <p:pRg st="5" end="5"/>
                                            </p:txEl>
                                          </p:spTgt>
                                        </p:tgtEl>
                                        <p:attrNameLst>
                                          <p:attrName>style.visibility</p:attrName>
                                        </p:attrNameLst>
                                      </p:cBhvr>
                                      <p:to>
                                        <p:strVal val="visible"/>
                                      </p:to>
                                    </p:set>
                                    <p:animEffect transition="in" filter="blinds(horizontal)">
                                      <p:cBhvr>
                                        <p:cTn id="22" dur="500"/>
                                        <p:tgtEl>
                                          <p:spTgt spid="5550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468313" y="1052513"/>
            <a:ext cx="8229600" cy="4530725"/>
          </a:xfrm>
          <a:noFill/>
          <a:ln/>
        </p:spPr>
        <p:txBody>
          <a:bodyPr/>
          <a:lstStyle/>
          <a:p>
            <a:r>
              <a:rPr lang="zh-CN" altLang="en-US" b="1">
                <a:solidFill>
                  <a:schemeClr val="bg1"/>
                </a:solidFill>
                <a:ea typeface="宋体" charset="-122"/>
              </a:rPr>
              <a:t>简单设计</a:t>
            </a:r>
          </a:p>
          <a:p>
            <a:pPr lvl="1"/>
            <a:r>
              <a:rPr lang="zh-CN" altLang="en-US">
                <a:solidFill>
                  <a:schemeClr val="bg1"/>
                </a:solidFill>
                <a:ea typeface="宋体" charset="-122"/>
              </a:rPr>
              <a:t>团队保持设计恰好和</a:t>
            </a:r>
            <a:r>
              <a:rPr lang="zh-CN" altLang="en-US" b="1">
                <a:solidFill>
                  <a:schemeClr val="bg1"/>
                </a:solidFill>
                <a:ea typeface="宋体" charset="-122"/>
              </a:rPr>
              <a:t>当前的系统功能</a:t>
            </a:r>
            <a:r>
              <a:rPr lang="zh-CN" altLang="en-US">
                <a:solidFill>
                  <a:schemeClr val="bg1"/>
                </a:solidFill>
                <a:ea typeface="宋体" charset="-122"/>
              </a:rPr>
              <a:t>相匹配。它通过了所有的测试，不包含任何重复，表达出了编写者想表达的所有东西，并且包含尽可能少的代码。</a:t>
            </a:r>
            <a:endParaRPr lang="zh-CN" altLang="en-US" b="1">
              <a:solidFill>
                <a:schemeClr val="bg1"/>
              </a:solidFill>
              <a:ea typeface="宋体" charset="-122"/>
            </a:endParaRPr>
          </a:p>
          <a:p>
            <a:r>
              <a:rPr lang="zh-CN" altLang="en-US" b="1">
                <a:solidFill>
                  <a:srgbClr val="FF6600"/>
                </a:solidFill>
                <a:ea typeface="宋体" charset="-122"/>
              </a:rPr>
              <a:t>测试驱使开发</a:t>
            </a:r>
          </a:p>
          <a:p>
            <a:pPr lvl="1"/>
            <a:r>
              <a:rPr lang="zh-CN" altLang="en-US">
                <a:solidFill>
                  <a:schemeClr val="bg1"/>
                </a:solidFill>
                <a:ea typeface="宋体" charset="-122"/>
              </a:rPr>
              <a:t>程序员以非常短的循环周期工作，他们先增加一个失败的测试，然后使之通过。</a:t>
            </a:r>
            <a:r>
              <a:rPr lang="zh-CN" altLang="en-US" b="1">
                <a:solidFill>
                  <a:schemeClr val="bg1"/>
                </a:solidFill>
                <a:ea typeface="宋体" charset="-122"/>
              </a:rPr>
              <a:t>测试用例循序渐进的对代码的编写进行指导。</a:t>
            </a:r>
          </a:p>
        </p:txBody>
      </p:sp>
      <p:sp>
        <p:nvSpPr>
          <p:cNvPr id="25605" name="Rectangle 5"/>
          <p:cNvSpPr>
            <a:spLocks noGrp="1" noChangeArrowheads="1"/>
          </p:cNvSpPr>
          <p:nvPr>
            <p:ph type="title"/>
          </p:nvPr>
        </p:nvSpPr>
        <p:spPr>
          <a:xfrm>
            <a:off x="457200" y="277813"/>
            <a:ext cx="8229600" cy="1139825"/>
          </a:xfrm>
          <a:noFill/>
          <a:ln/>
        </p:spPr>
        <p:txBody>
          <a:bodyPr/>
          <a:lstStyle/>
          <a:p>
            <a:r>
              <a:rPr lang="zh-CN" altLang="en-US">
                <a:solidFill>
                  <a:srgbClr val="FFFF00"/>
                </a:solidFill>
                <a:latin typeface="ＭＳ Ｐゴシック" charset="-128"/>
              </a:rPr>
              <a:t>极限编程实践 </a:t>
            </a:r>
            <a:r>
              <a:rPr lang="en-US" altLang="zh-CN">
                <a:solidFill>
                  <a:srgbClr val="FFFF00"/>
                </a:solidFill>
                <a:latin typeface="ＭＳ Ｐゴシック" charset="-128"/>
              </a:rPr>
              <a:t>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7" dur="500"/>
                                        <p:tgtEl>
                                          <p:spTgt spid="2560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10" dur="5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ln/>
        </p:spPr>
        <p:txBody>
          <a:bodyPr/>
          <a:lstStyle/>
          <a:p>
            <a:r>
              <a:rPr lang="zh-CN" altLang="en-US"/>
              <a:t>结对编程</a:t>
            </a:r>
            <a:endParaRPr lang="en-US" altLang="en-US"/>
          </a:p>
        </p:txBody>
      </p:sp>
      <p:pic>
        <p:nvPicPr>
          <p:cNvPr id="92163" name="Picture 3" descr="pair_programming_emerleit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84213" y="-26988"/>
            <a:ext cx="10620376" cy="7050088"/>
          </a:xfrm>
          <a:noFill/>
          <a:ln/>
        </p:spPr>
      </p:pic>
      <p:sp>
        <p:nvSpPr>
          <p:cNvPr id="92164" name="Text Box 4"/>
          <p:cNvSpPr txBox="1">
            <a:spLocks noChangeArrowheads="1"/>
          </p:cNvSpPr>
          <p:nvPr/>
        </p:nvSpPr>
        <p:spPr bwMode="auto">
          <a:xfrm>
            <a:off x="3779838" y="404813"/>
            <a:ext cx="288131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zh-CN" altLang="en-US" sz="4400" b="1">
                <a:solidFill>
                  <a:srgbClr val="FF6600"/>
                </a:solidFill>
                <a:ea typeface="宋体" charset="-122"/>
              </a:rPr>
              <a:t>结对编程</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70" name="Picture 6" descr="0011432109150cce21ad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100013"/>
            <a:ext cx="9467851" cy="710247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9992" y="3933056"/>
            <a:ext cx="936104" cy="1008112"/>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2800" b="0" i="0" u="none" strike="noStrike" cap="none" normalizeH="0" baseline="0">
              <a:ln>
                <a:noFill/>
              </a:ln>
              <a:solidFill>
                <a:schemeClr val="bg2"/>
              </a:solidFill>
              <a:effectLst/>
              <a:latin typeface="Arial" charset="0"/>
              <a:ea typeface="ＭＳ Ｐゴシック" charset="-128"/>
            </a:endParaRPr>
          </a:p>
        </p:txBody>
      </p:sp>
      <p:sp>
        <p:nvSpPr>
          <p:cNvPr id="3" name="TextBox 2"/>
          <p:cNvSpPr txBox="1"/>
          <p:nvPr/>
        </p:nvSpPr>
        <p:spPr>
          <a:xfrm>
            <a:off x="4456541" y="3861048"/>
            <a:ext cx="1368152" cy="1080120"/>
          </a:xfrm>
          <a:prstGeom prst="rect">
            <a:avLst/>
          </a:prstGeom>
          <a:solidFill>
            <a:srgbClr val="FFFF00"/>
          </a:solidFill>
        </p:spPr>
        <p:txBody>
          <a:bodyPr wrap="square" rtlCol="0">
            <a:sp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en-US" altLang="zh-CN">
                <a:solidFill>
                  <a:srgbClr val="FFFF00"/>
                </a:solidFill>
              </a:rPr>
              <a:t>Scrum</a:t>
            </a:r>
            <a:r>
              <a:rPr lang="zh-CN" altLang="en-US">
                <a:solidFill>
                  <a:srgbClr val="FFFF00"/>
                </a:solidFill>
              </a:rPr>
              <a:t>起源 </a:t>
            </a:r>
            <a:r>
              <a:rPr lang="en-US" altLang="zh-CN">
                <a:solidFill>
                  <a:srgbClr val="FFFF00"/>
                </a:solidFill>
              </a:rPr>
              <a:t>1</a:t>
            </a:r>
            <a:endParaRPr lang="en-US" altLang="ja-JP">
              <a:solidFill>
                <a:srgbClr val="FFFF00"/>
              </a:solidFill>
            </a:endParaRPr>
          </a:p>
        </p:txBody>
      </p:sp>
      <p:sp>
        <p:nvSpPr>
          <p:cNvPr id="246787" name="Rectangle 3"/>
          <p:cNvSpPr>
            <a:spLocks noGrp="1" noChangeArrowheads="1"/>
          </p:cNvSpPr>
          <p:nvPr>
            <p:ph type="body" idx="1"/>
          </p:nvPr>
        </p:nvSpPr>
        <p:spPr/>
        <p:txBody>
          <a:bodyPr/>
          <a:lstStyle/>
          <a:p>
            <a:pPr>
              <a:lnSpc>
                <a:spcPct val="90000"/>
              </a:lnSpc>
            </a:pPr>
            <a:r>
              <a:rPr lang="en-US" altLang="zh-CN">
                <a:solidFill>
                  <a:schemeClr val="bg1"/>
                </a:solidFill>
              </a:rPr>
              <a:t>1986</a:t>
            </a:r>
            <a:r>
              <a:rPr lang="zh-CN" altLang="en-US">
                <a:solidFill>
                  <a:schemeClr val="bg1"/>
                </a:solidFill>
              </a:rPr>
              <a:t>年，竹内弘高和</a:t>
            </a:r>
            <a:r>
              <a:rPr lang="zh-CN" altLang="en-US" b="1" u="sng">
                <a:solidFill>
                  <a:schemeClr val="bg1"/>
                </a:solidFill>
              </a:rPr>
              <a:t>野中郁次郎</a:t>
            </a:r>
            <a:r>
              <a:rPr lang="zh-CN" altLang="en-US">
                <a:solidFill>
                  <a:schemeClr val="bg1"/>
                </a:solidFill>
              </a:rPr>
              <a:t>阐述了一种新的整体性的方法法，</a:t>
            </a:r>
            <a:r>
              <a:rPr lang="zh-CN" altLang="en-US">
                <a:solidFill>
                  <a:schemeClr val="bg1"/>
                </a:solidFill>
                <a:ea typeface="宋体" charset="-122"/>
              </a:rPr>
              <a:t>提高商业新产品开发的速度和灵活性</a:t>
            </a:r>
            <a:endParaRPr lang="zh-CN" altLang="en-US">
              <a:solidFill>
                <a:schemeClr val="bg1"/>
              </a:solidFill>
            </a:endParaRPr>
          </a:p>
          <a:p>
            <a:pPr>
              <a:lnSpc>
                <a:spcPct val="90000"/>
              </a:lnSpc>
            </a:pPr>
            <a:r>
              <a:rPr lang="en-US" altLang="ja-JP">
                <a:solidFill>
                  <a:schemeClr val="bg1"/>
                </a:solidFill>
              </a:rPr>
              <a:t>1995</a:t>
            </a:r>
            <a:r>
              <a:rPr lang="ja-JP" altLang="en-US">
                <a:solidFill>
                  <a:schemeClr val="bg1"/>
                </a:solidFill>
              </a:rPr>
              <a:t>年，在奥斯汀举办的</a:t>
            </a:r>
            <a:r>
              <a:rPr lang="en-US" altLang="ja-JP">
                <a:solidFill>
                  <a:schemeClr val="bg1"/>
                </a:solidFill>
              </a:rPr>
              <a:t>OOPSLA ‘95</a:t>
            </a:r>
            <a:r>
              <a:rPr lang="ja-JP" altLang="en-US">
                <a:solidFill>
                  <a:schemeClr val="bg1"/>
                </a:solidFill>
              </a:rPr>
              <a:t>上，萨瑟兰和施瓦伯联合发表了论文首次提出了</a:t>
            </a:r>
            <a:r>
              <a:rPr lang="en-US" altLang="ja-JP">
                <a:solidFill>
                  <a:schemeClr val="bg1"/>
                </a:solidFill>
              </a:rPr>
              <a:t>Scrum</a:t>
            </a:r>
            <a:r>
              <a:rPr lang="ja-JP" altLang="en-US">
                <a:solidFill>
                  <a:schemeClr val="bg1"/>
                </a:solidFill>
              </a:rPr>
              <a:t>概念。</a:t>
            </a:r>
            <a:endParaRPr lang="ja-JP" altLang="zh-CN">
              <a:solidFill>
                <a:schemeClr val="bg1"/>
              </a:solidFill>
            </a:endParaRPr>
          </a:p>
          <a:p>
            <a:pPr>
              <a:lnSpc>
                <a:spcPct val="90000"/>
              </a:lnSpc>
            </a:pPr>
            <a:r>
              <a:rPr lang="en-US" altLang="ja-JP">
                <a:solidFill>
                  <a:schemeClr val="bg1"/>
                </a:solidFill>
              </a:rPr>
              <a:t>2001</a:t>
            </a:r>
            <a:r>
              <a:rPr lang="ja-JP" altLang="en-US">
                <a:solidFill>
                  <a:schemeClr val="bg1"/>
                </a:solidFill>
              </a:rPr>
              <a:t>年，施瓦伯与 麦克</a:t>
            </a:r>
            <a:r>
              <a:rPr lang="en-US" altLang="ja-JP">
                <a:solidFill>
                  <a:schemeClr val="bg1"/>
                </a:solidFill>
              </a:rPr>
              <a:t>·</a:t>
            </a:r>
            <a:r>
              <a:rPr lang="ja-JP" altLang="en-US">
                <a:solidFill>
                  <a:schemeClr val="bg1"/>
                </a:solidFill>
              </a:rPr>
              <a:t>比窦（</a:t>
            </a:r>
            <a:r>
              <a:rPr lang="en-US" altLang="ja-JP">
                <a:solidFill>
                  <a:schemeClr val="bg1"/>
                </a:solidFill>
              </a:rPr>
              <a:t>Mike Beedle</a:t>
            </a:r>
            <a:r>
              <a:rPr lang="ja-JP" altLang="en-US">
                <a:solidFill>
                  <a:schemeClr val="bg1"/>
                </a:solidFill>
              </a:rPr>
              <a:t>）合著了</a:t>
            </a:r>
            <a:r>
              <a:rPr lang="en-US" altLang="ja-JP">
                <a:solidFill>
                  <a:schemeClr val="bg1"/>
                </a:solidFill>
              </a:rPr>
              <a:t>《</a:t>
            </a:r>
            <a:r>
              <a:rPr lang="ja-JP" altLang="en-US">
                <a:solidFill>
                  <a:schemeClr val="bg1"/>
                </a:solidFill>
              </a:rPr>
              <a:t>敏捷软件开发</a:t>
            </a:r>
            <a:r>
              <a:rPr lang="en-US" altLang="ja-JP">
                <a:solidFill>
                  <a:schemeClr val="bg1"/>
                </a:solidFill>
              </a:rPr>
              <a:t>-</a:t>
            </a:r>
            <a:r>
              <a:rPr lang="ja-JP" altLang="en-US">
                <a:solidFill>
                  <a:schemeClr val="bg1"/>
                </a:solidFill>
              </a:rPr>
              <a:t>使用</a:t>
            </a:r>
            <a:r>
              <a:rPr lang="en-US" altLang="ja-JP">
                <a:solidFill>
                  <a:schemeClr val="bg1"/>
                </a:solidFill>
              </a:rPr>
              <a:t>Scrum</a:t>
            </a:r>
            <a:r>
              <a:rPr lang="ja-JP" altLang="en-US">
                <a:solidFill>
                  <a:schemeClr val="bg1"/>
                </a:solidFill>
              </a:rPr>
              <a:t>过程</a:t>
            </a:r>
            <a:r>
              <a:rPr lang="en-US" altLang="ja-JP">
                <a:solidFill>
                  <a:schemeClr val="bg1"/>
                </a:solidFill>
              </a:rPr>
              <a:t>》</a:t>
            </a:r>
            <a:r>
              <a:rPr lang="ja-JP" altLang="en-US">
                <a:solidFill>
                  <a:schemeClr val="bg1"/>
                </a:solidFill>
              </a:rPr>
              <a:t>一书，介绍了</a:t>
            </a:r>
            <a:r>
              <a:rPr lang="en-US" altLang="ja-JP">
                <a:solidFill>
                  <a:schemeClr val="bg1"/>
                </a:solidFill>
              </a:rPr>
              <a:t>Scrum</a:t>
            </a:r>
            <a:r>
              <a:rPr lang="ja-JP" altLang="en-US">
                <a:solidFill>
                  <a:schemeClr val="bg1"/>
                </a:solidFill>
              </a:rPr>
              <a:t>方法。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6787">
                                            <p:txEl>
                                              <p:pRg st="0" end="0"/>
                                            </p:txEl>
                                          </p:spTgt>
                                        </p:tgtEl>
                                        <p:attrNameLst>
                                          <p:attrName>style.visibility</p:attrName>
                                        </p:attrNameLst>
                                      </p:cBhvr>
                                      <p:to>
                                        <p:strVal val="visible"/>
                                      </p:to>
                                    </p:set>
                                    <p:anim calcmode="lin" valueType="num">
                                      <p:cBhvr additive="base">
                                        <p:cTn id="7" dur="500" fill="hold"/>
                                        <p:tgtEl>
                                          <p:spTgt spid="2467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67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6787">
                                            <p:txEl>
                                              <p:pRg st="1" end="1"/>
                                            </p:txEl>
                                          </p:spTgt>
                                        </p:tgtEl>
                                        <p:attrNameLst>
                                          <p:attrName>style.visibility</p:attrName>
                                        </p:attrNameLst>
                                      </p:cBhvr>
                                      <p:to>
                                        <p:strVal val="visible"/>
                                      </p:to>
                                    </p:set>
                                    <p:anim calcmode="lin" valueType="num">
                                      <p:cBhvr additive="base">
                                        <p:cTn id="13" dur="500" fill="hold"/>
                                        <p:tgtEl>
                                          <p:spTgt spid="2467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67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6787">
                                            <p:txEl>
                                              <p:pRg st="2" end="2"/>
                                            </p:txEl>
                                          </p:spTgt>
                                        </p:tgtEl>
                                        <p:attrNameLst>
                                          <p:attrName>style.visibility</p:attrName>
                                        </p:attrNameLst>
                                      </p:cBhvr>
                                      <p:to>
                                        <p:strVal val="visible"/>
                                      </p:to>
                                    </p:set>
                                    <p:anim calcmode="lin" valueType="num">
                                      <p:cBhvr additive="base">
                                        <p:cTn id="19" dur="500" fill="hold"/>
                                        <p:tgtEl>
                                          <p:spTgt spid="2467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678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a:solidFill>
                  <a:srgbClr val="FFFF00"/>
                </a:solidFill>
              </a:rPr>
              <a:t>Scrum</a:t>
            </a:r>
            <a:r>
              <a:rPr lang="zh-CN" altLang="en-US">
                <a:solidFill>
                  <a:srgbClr val="FFFF00"/>
                </a:solidFill>
              </a:rPr>
              <a:t> 是什么？</a:t>
            </a:r>
          </a:p>
        </p:txBody>
      </p:sp>
      <p:sp>
        <p:nvSpPr>
          <p:cNvPr id="76803" name="Rectangle 3"/>
          <p:cNvSpPr>
            <a:spLocks noGrp="1" noChangeArrowheads="1"/>
          </p:cNvSpPr>
          <p:nvPr>
            <p:ph type="body" idx="1"/>
          </p:nvPr>
        </p:nvSpPr>
        <p:spPr>
          <a:xfrm>
            <a:off x="457200" y="2636838"/>
            <a:ext cx="8229600" cy="3489325"/>
          </a:xfrm>
        </p:spPr>
        <p:txBody>
          <a:bodyPr/>
          <a:lstStyle/>
          <a:p>
            <a:pPr>
              <a:spcBef>
                <a:spcPct val="0"/>
              </a:spcBef>
              <a:buFontTx/>
              <a:buNone/>
            </a:pPr>
            <a:r>
              <a:rPr lang="en-US" altLang="zh-CN" b="1">
                <a:solidFill>
                  <a:schemeClr val="bg1"/>
                </a:solidFill>
                <a:latin typeface="ＭＳ Ｐゴシック" charset="-128"/>
              </a:rPr>
              <a:t>   </a:t>
            </a:r>
            <a:r>
              <a:rPr lang="en-US" altLang="ja-JP" b="1">
                <a:solidFill>
                  <a:schemeClr val="bg1"/>
                </a:solidFill>
                <a:latin typeface="ＭＳ Ｐゴシック" charset="-128"/>
              </a:rPr>
              <a:t>Scrum</a:t>
            </a:r>
            <a:r>
              <a:rPr lang="ja-JP" altLang="en-US">
                <a:solidFill>
                  <a:schemeClr val="bg1"/>
                </a:solidFill>
                <a:latin typeface="ＭＳ Ｐゴシック" charset="-128"/>
              </a:rPr>
              <a:t>，它</a:t>
            </a:r>
            <a:r>
              <a:rPr lang="zh-CN" altLang="en-US">
                <a:solidFill>
                  <a:schemeClr val="bg1"/>
                </a:solidFill>
                <a:latin typeface="ＭＳ Ｐゴシック" charset="-128"/>
              </a:rPr>
              <a:t>不</a:t>
            </a:r>
            <a:r>
              <a:rPr lang="ja-JP" altLang="en-US">
                <a:solidFill>
                  <a:schemeClr val="bg1"/>
                </a:solidFill>
                <a:latin typeface="ＭＳ Ｐゴシック" charset="-128"/>
              </a:rPr>
              <a:t>是一种</a:t>
            </a:r>
            <a:r>
              <a:rPr lang="zh-CN" altLang="en-US">
                <a:solidFill>
                  <a:schemeClr val="bg1"/>
                </a:solidFill>
                <a:latin typeface="ＭＳ Ｐゴシック" charset="-128"/>
              </a:rPr>
              <a:t>方法</a:t>
            </a:r>
            <a:r>
              <a:rPr lang="ja-JP" altLang="en-US">
                <a:solidFill>
                  <a:schemeClr val="bg1"/>
                </a:solidFill>
                <a:latin typeface="ＭＳ Ｐゴシック" charset="-128"/>
              </a:rPr>
              <a:t>法，</a:t>
            </a:r>
            <a:r>
              <a:rPr lang="zh-CN" altLang="en-US">
                <a:solidFill>
                  <a:schemeClr val="bg1"/>
                </a:solidFill>
                <a:latin typeface="ＭＳ Ｐゴシック" charset="-128"/>
              </a:rPr>
              <a:t>也不是一项构建产</a:t>
            </a:r>
            <a:r>
              <a:rPr lang="ja-JP" altLang="en-US">
                <a:solidFill>
                  <a:schemeClr val="bg1"/>
                </a:solidFill>
                <a:latin typeface="ＭＳ Ｐゴシック" charset="-128"/>
              </a:rPr>
              <a:t>品的技术，而是一个</a:t>
            </a:r>
            <a:r>
              <a:rPr lang="zh-CN" altLang="en-US">
                <a:solidFill>
                  <a:schemeClr val="bg1"/>
                </a:solidFill>
                <a:latin typeface="ＭＳ Ｐゴシック" charset="-128"/>
              </a:rPr>
              <a:t>轻量级的项目管理的</a:t>
            </a:r>
            <a:r>
              <a:rPr lang="ja-JP" altLang="en-US">
                <a:solidFill>
                  <a:schemeClr val="bg1"/>
                </a:solidFill>
                <a:latin typeface="ＭＳ Ｐゴシック" charset="-128"/>
              </a:rPr>
              <a:t>框架，在这个框架里可以应用各种过程和技术。</a:t>
            </a:r>
            <a:r>
              <a:rPr lang="zh-CN" altLang="en-US">
                <a:solidFill>
                  <a:schemeClr val="bg1"/>
                </a:solidFill>
                <a:latin typeface="ＭＳ Ｐゴシック" charset="-128"/>
              </a:rPr>
              <a:t>它的核心在于迭代。</a:t>
            </a:r>
            <a:endParaRPr lang="ja-JP" altLang="en-US">
              <a:solidFill>
                <a:schemeClr val="bg1"/>
              </a:solidFill>
              <a:latin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 calcmode="lin" valueType="num">
                                      <p:cBhvr additive="base">
                                        <p:cTn id="7" dur="500" fill="hold"/>
                                        <p:tgtEl>
                                          <p:spTgt spid="768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680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698" name="Picture 2" descr="ScrumFramework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1111250"/>
            <a:ext cx="10133013" cy="5846763"/>
          </a:xfrm>
          <a:prstGeom prst="rect">
            <a:avLst/>
          </a:prstGeom>
          <a:noFill/>
          <a:extLst>
            <a:ext uri="{909E8E84-426E-40DD-AFC4-6F175D3DCCD1}">
              <a14:hiddenFill xmlns:a14="http://schemas.microsoft.com/office/drawing/2010/main">
                <a:solidFill>
                  <a:srgbClr val="FFFFFF"/>
                </a:solidFill>
              </a14:hiddenFill>
            </a:ext>
          </a:extLst>
        </p:spPr>
      </p:pic>
      <p:sp>
        <p:nvSpPr>
          <p:cNvPr id="413699" name="Rectangle 3"/>
          <p:cNvSpPr>
            <a:spLocks noGrp="1" noChangeArrowheads="1"/>
          </p:cNvSpPr>
          <p:nvPr>
            <p:ph type="title"/>
          </p:nvPr>
        </p:nvSpPr>
        <p:spPr>
          <a:xfrm>
            <a:off x="457200" y="0"/>
            <a:ext cx="8229600" cy="981075"/>
          </a:xfrm>
          <a:noFill/>
          <a:ln/>
        </p:spPr>
        <p:txBody>
          <a:bodyPr/>
          <a:lstStyle/>
          <a:p>
            <a:r>
              <a:rPr lang="en-US" altLang="zh-CN">
                <a:solidFill>
                  <a:srgbClr val="FFFF00"/>
                </a:solidFill>
              </a:rPr>
              <a:t>Scrum </a:t>
            </a:r>
            <a:r>
              <a:rPr lang="zh-CN" altLang="en-US">
                <a:solidFill>
                  <a:srgbClr val="FFFF00"/>
                </a:solidFill>
              </a:rPr>
              <a:t>框架 </a:t>
            </a:r>
            <a:r>
              <a:rPr lang="en-US" altLang="zh-CN">
                <a:solidFill>
                  <a:srgbClr val="FFFF00"/>
                </a:solidFill>
              </a:rPr>
              <a:t>2</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60" name="Picture 8" descr="8df403c92309188a7c859e17f69eea1cc5feacd1ecc5-cVJmCl_fw5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77788"/>
            <a:ext cx="9936163" cy="7018338"/>
          </a:xfrm>
          <a:prstGeom prst="rect">
            <a:avLst/>
          </a:prstGeom>
          <a:noFill/>
          <a:extLst>
            <a:ext uri="{909E8E84-426E-40DD-AFC4-6F175D3DCCD1}">
              <a14:hiddenFill xmlns:a14="http://schemas.microsoft.com/office/drawing/2010/main">
                <a:solidFill>
                  <a:srgbClr val="FFFFFF"/>
                </a:solidFill>
              </a14:hiddenFill>
            </a:ext>
          </a:extLst>
        </p:spPr>
      </p:pic>
      <p:sp>
        <p:nvSpPr>
          <p:cNvPr id="458759" name="Rectangle 7"/>
          <p:cNvSpPr>
            <a:spLocks noChangeArrowheads="1"/>
          </p:cNvSpPr>
          <p:nvPr/>
        </p:nvSpPr>
        <p:spPr bwMode="auto">
          <a:xfrm>
            <a:off x="-252413" y="-171450"/>
            <a:ext cx="9720263" cy="7272338"/>
          </a:xfrm>
          <a:prstGeom prst="rect">
            <a:avLst/>
          </a:prstGeom>
          <a:solidFill>
            <a:schemeClr val="bg1">
              <a:alpha val="53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8755" name="Rectangle 3"/>
          <p:cNvSpPr>
            <a:spLocks noGrp="1" noChangeArrowheads="1"/>
          </p:cNvSpPr>
          <p:nvPr>
            <p:ph type="body" idx="1"/>
          </p:nvPr>
        </p:nvSpPr>
        <p:spPr>
          <a:xfrm>
            <a:off x="457200" y="1673225"/>
            <a:ext cx="8939213" cy="4060825"/>
          </a:xfrm>
        </p:spPr>
        <p:txBody>
          <a:bodyPr/>
          <a:lstStyle/>
          <a:p>
            <a:r>
              <a:rPr lang="en-US" altLang="ja-JP"/>
              <a:t>Scrum</a:t>
            </a:r>
            <a:r>
              <a:rPr lang="ja-JP" altLang="en-US"/>
              <a:t>的项目过程有一系列的</a:t>
            </a:r>
            <a:r>
              <a:rPr lang="en-US" altLang="ja-JP"/>
              <a:t>Sprint</a:t>
            </a:r>
            <a:r>
              <a:rPr lang="ja-JP" altLang="en-US"/>
              <a:t>组成。</a:t>
            </a:r>
          </a:p>
          <a:p>
            <a:r>
              <a:rPr lang="en-US" altLang="ja-JP"/>
              <a:t>Sprint</a:t>
            </a:r>
            <a:r>
              <a:rPr lang="ja-JP" altLang="en-US"/>
              <a:t>的长度一般控制在</a:t>
            </a:r>
            <a:r>
              <a:rPr lang="en-US" altLang="ja-JP"/>
              <a:t>2-4</a:t>
            </a:r>
            <a:r>
              <a:rPr lang="ja-JP" altLang="en-US"/>
              <a:t>周。</a:t>
            </a:r>
          </a:p>
          <a:p>
            <a:r>
              <a:rPr lang="ja-JP" altLang="en-US"/>
              <a:t>通过固定的周期保持良好的节奏。</a:t>
            </a:r>
          </a:p>
          <a:p>
            <a:r>
              <a:rPr lang="ja-JP" altLang="en-US"/>
              <a:t>产品的设计、开发、测试都在</a:t>
            </a:r>
            <a:r>
              <a:rPr lang="en-US" altLang="ja-JP"/>
              <a:t>Sprint</a:t>
            </a:r>
            <a:r>
              <a:rPr lang="ja-JP" altLang="en-US"/>
              <a:t>期间完成。</a:t>
            </a:r>
          </a:p>
          <a:p>
            <a:r>
              <a:rPr lang="en-US" altLang="ja-JP"/>
              <a:t>Sprint</a:t>
            </a:r>
            <a:r>
              <a:rPr lang="ja-JP" altLang="en-US"/>
              <a:t>结束时交付可以工作的软件。</a:t>
            </a:r>
          </a:p>
          <a:p>
            <a:r>
              <a:rPr lang="ja-JP" altLang="en-US"/>
              <a:t>在</a:t>
            </a:r>
            <a:r>
              <a:rPr lang="en-US" altLang="ja-JP"/>
              <a:t>Sprint</a:t>
            </a:r>
            <a:r>
              <a:rPr lang="ja-JP" altLang="en-US"/>
              <a:t>过程中不允许发生变更。</a:t>
            </a:r>
          </a:p>
        </p:txBody>
      </p:sp>
      <p:sp>
        <p:nvSpPr>
          <p:cNvPr id="458754" name="Rectangle 2"/>
          <p:cNvSpPr>
            <a:spLocks noGrp="1" noChangeArrowheads="1"/>
          </p:cNvSpPr>
          <p:nvPr>
            <p:ph type="title"/>
          </p:nvPr>
        </p:nvSpPr>
        <p:spPr/>
        <p:txBody>
          <a:bodyPr/>
          <a:lstStyle/>
          <a:p>
            <a:r>
              <a:rPr lang="en-US" altLang="zh-CN">
                <a:solidFill>
                  <a:schemeClr val="tx1"/>
                </a:solidFill>
              </a:rPr>
              <a:t>Sprint – </a:t>
            </a:r>
            <a:r>
              <a:rPr lang="zh-CN" altLang="en-US">
                <a:solidFill>
                  <a:schemeClr val="tx1"/>
                </a:solidFill>
              </a:rPr>
              <a:t>一个迭代周期</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213" name="Picture 5" descr="8df403c92309188a7c859e17f69eea1cc5feacd1ecc5-cVJmCl_fw5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77788"/>
            <a:ext cx="9936163" cy="7018338"/>
          </a:xfrm>
          <a:prstGeom prst="rect">
            <a:avLst/>
          </a:prstGeom>
          <a:noFill/>
          <a:extLst>
            <a:ext uri="{909E8E84-426E-40DD-AFC4-6F175D3DCCD1}">
              <a14:hiddenFill xmlns:a14="http://schemas.microsoft.com/office/drawing/2010/main">
                <a:solidFill>
                  <a:srgbClr val="FFFFFF"/>
                </a:solidFill>
              </a14:hiddenFill>
            </a:ext>
          </a:extLst>
        </p:spPr>
      </p:pic>
      <p:sp>
        <p:nvSpPr>
          <p:cNvPr id="478212" name="Rectangle 8"/>
          <p:cNvSpPr>
            <a:spLocks noGrp="1" noChangeArrowheads="1"/>
          </p:cNvSpPr>
          <p:nvPr>
            <p:ph type="body" idx="4294967295"/>
          </p:nvPr>
        </p:nvSpPr>
        <p:spPr>
          <a:xfrm>
            <a:off x="96838" y="1484313"/>
            <a:ext cx="5338762" cy="5327650"/>
          </a:xfrm>
          <a:ln/>
        </p:spPr>
        <p:txBody>
          <a:bodyPr/>
          <a:lstStyle/>
          <a:p>
            <a:pPr>
              <a:buFontTx/>
              <a:buNone/>
            </a:pPr>
            <a:r>
              <a:rPr lang="nl-NL" altLang="en-US" sz="2800" b="1"/>
              <a:t>Product Owner</a:t>
            </a:r>
            <a:r>
              <a:rPr lang="nl-NL" altLang="zh-CN" sz="2800" b="1"/>
              <a:t> </a:t>
            </a:r>
            <a:r>
              <a:rPr lang="zh-CN" altLang="nl-NL" sz="2800" b="1"/>
              <a:t>驱动</a:t>
            </a:r>
          </a:p>
          <a:p>
            <a:pPr>
              <a:buFontTx/>
              <a:buNone/>
            </a:pPr>
            <a:r>
              <a:rPr lang="zh-CN" altLang="nl-NL" sz="2800" b="1"/>
              <a:t>明确成果</a:t>
            </a:r>
          </a:p>
          <a:p>
            <a:pPr>
              <a:buFontTx/>
              <a:buNone/>
            </a:pPr>
            <a:endParaRPr lang="nl-NL" altLang="zh-CN" sz="2800" b="1"/>
          </a:p>
          <a:p>
            <a:pPr>
              <a:buFontTx/>
              <a:buNone/>
            </a:pPr>
            <a:endParaRPr lang="nl-NL" altLang="zh-CN" sz="2800" b="1"/>
          </a:p>
          <a:p>
            <a:pPr>
              <a:buFontTx/>
              <a:buNone/>
            </a:pPr>
            <a:r>
              <a:rPr lang="zh-CN" altLang="nl-NL" sz="2800" b="1"/>
              <a:t>欢迎变更</a:t>
            </a:r>
          </a:p>
          <a:p>
            <a:pPr>
              <a:buFontTx/>
              <a:buNone/>
            </a:pPr>
            <a:r>
              <a:rPr lang="zh-CN" altLang="nl-NL" sz="2800" b="1"/>
              <a:t>包括设计和测试</a:t>
            </a:r>
            <a:endParaRPr lang="zh-CN" altLang="en-US" sz="2800" b="1"/>
          </a:p>
          <a:p>
            <a:pPr>
              <a:buFontTx/>
              <a:buNone/>
            </a:pPr>
            <a:r>
              <a:rPr lang="zh-CN" altLang="nl-NL" sz="2800" b="1"/>
              <a:t>共享承诺</a:t>
            </a:r>
          </a:p>
          <a:p>
            <a:pPr>
              <a:buFontTx/>
              <a:buNone/>
            </a:pPr>
            <a:r>
              <a:rPr lang="zh-CN" altLang="nl-NL" sz="2800" b="1"/>
              <a:t>高质量</a:t>
            </a:r>
          </a:p>
          <a:p>
            <a:pPr>
              <a:buFontTx/>
              <a:buNone/>
            </a:pPr>
            <a:r>
              <a:rPr lang="zh-CN" altLang="nl-NL" sz="2800" b="1"/>
              <a:t>获得反馈</a:t>
            </a:r>
          </a:p>
          <a:p>
            <a:pPr>
              <a:buFontTx/>
              <a:buNone/>
            </a:pPr>
            <a:r>
              <a:rPr lang="zh-CN" altLang="nl-NL" sz="2800" b="1"/>
              <a:t>容许试错</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zh-CN" altLang="en-US">
                <a:solidFill>
                  <a:srgbClr val="FFFF00"/>
                </a:solidFill>
              </a:rPr>
              <a:t>目标</a:t>
            </a:r>
          </a:p>
        </p:txBody>
      </p:sp>
      <p:sp>
        <p:nvSpPr>
          <p:cNvPr id="293891" name="Rectangle 3"/>
          <p:cNvSpPr>
            <a:spLocks noGrp="1" noChangeArrowheads="1"/>
          </p:cNvSpPr>
          <p:nvPr>
            <p:ph type="body" idx="1"/>
          </p:nvPr>
        </p:nvSpPr>
        <p:spPr>
          <a:xfrm>
            <a:off x="457200" y="1600200"/>
            <a:ext cx="8229600" cy="2260600"/>
          </a:xfrm>
        </p:spPr>
        <p:txBody>
          <a:bodyPr/>
          <a:lstStyle/>
          <a:p>
            <a:pPr marL="609600" indent="-609600">
              <a:buFontTx/>
              <a:buAutoNum type="arabicPeriod"/>
            </a:pPr>
            <a:r>
              <a:rPr lang="zh-CN" altLang="en-US" dirty="0" smtClean="0">
                <a:solidFill>
                  <a:schemeClr val="bg1"/>
                </a:solidFill>
              </a:rPr>
              <a:t>对</a:t>
            </a:r>
            <a:r>
              <a:rPr lang="en-US" altLang="zh-CN" dirty="0">
                <a:solidFill>
                  <a:schemeClr val="bg1"/>
                </a:solidFill>
              </a:rPr>
              <a:t>SCRUM</a:t>
            </a:r>
            <a:r>
              <a:rPr lang="zh-CN" altLang="en-US" dirty="0">
                <a:solidFill>
                  <a:schemeClr val="bg1"/>
                </a:solidFill>
              </a:rPr>
              <a:t>有一个了解</a:t>
            </a:r>
          </a:p>
          <a:p>
            <a:pPr marL="609600" indent="-609600">
              <a:buFontTx/>
              <a:buAutoNum type="arabicPeriod"/>
            </a:pPr>
            <a:r>
              <a:rPr lang="zh-CN" altLang="en-US" dirty="0" smtClean="0">
                <a:solidFill>
                  <a:schemeClr val="bg1"/>
                </a:solidFill>
              </a:rPr>
              <a:t>我们做到了什么，还能再做些什么？</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animEffect transition="in" filter="checkerboard(across)">
                                      <p:cBhvr>
                                        <p:cTn id="7" dur="500"/>
                                        <p:tgtEl>
                                          <p:spTgt spid="293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93891">
                                            <p:txEl>
                                              <p:pRg st="1" end="1"/>
                                            </p:txEl>
                                          </p:spTgt>
                                        </p:tgtEl>
                                        <p:attrNameLst>
                                          <p:attrName>style.visibility</p:attrName>
                                        </p:attrNameLst>
                                      </p:cBhvr>
                                      <p:to>
                                        <p:strVal val="visible"/>
                                      </p:to>
                                    </p:set>
                                    <p:animEffect transition="in" filter="checkerboard(across)">
                                      <p:cBhvr>
                                        <p:cTn id="12" dur="500"/>
                                        <p:tgtEl>
                                          <p:spTgt spid="2938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228" name="Picture 4" descr="image_5AE6828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125413"/>
            <a:ext cx="9180513" cy="7099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6" name="Oval 4"/>
          <p:cNvSpPr>
            <a:spLocks noChangeArrowheads="1"/>
          </p:cNvSpPr>
          <p:nvPr/>
        </p:nvSpPr>
        <p:spPr bwMode="gray">
          <a:xfrm>
            <a:off x="1547813" y="536575"/>
            <a:ext cx="6121400" cy="5916613"/>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7090" name="Oval 18"/>
          <p:cNvSpPr>
            <a:spLocks noChangeArrowheads="1"/>
          </p:cNvSpPr>
          <p:nvPr/>
        </p:nvSpPr>
        <p:spPr bwMode="gray">
          <a:xfrm>
            <a:off x="2741613" y="1511300"/>
            <a:ext cx="3917950" cy="3568700"/>
          </a:xfrm>
          <a:prstGeom prst="ellipse">
            <a:avLst/>
          </a:prstGeom>
          <a:gradFill rotWithShape="1">
            <a:gsLst>
              <a:gs pos="0">
                <a:srgbClr val="FFFFFF">
                  <a:gamma/>
                  <a:shade val="63137"/>
                  <a:invGamma/>
                </a:srgbClr>
              </a:gs>
              <a:gs pos="50000">
                <a:srgbClr val="FFFFFF"/>
              </a:gs>
              <a:gs pos="100000">
                <a:srgbClr val="FFFFFF">
                  <a:gamma/>
                  <a:shade val="63137"/>
                  <a:invGamma/>
                </a:srgbClr>
              </a:gs>
            </a:gsLst>
            <a:lin ang="2700000" scaled="1"/>
          </a:gradFill>
          <a:ln>
            <a:noFill/>
          </a:ln>
          <a:effectLst>
            <a:prstShdw prst="shdw17" dist="17961" dir="2700000">
              <a:srgbClr val="FFFFFF">
                <a:gamma/>
                <a:shade val="60000"/>
                <a:invGamma/>
                <a:alpha val="74998"/>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
        <p:nvSpPr>
          <p:cNvPr id="387077" name="Text Box 5"/>
          <p:cNvSpPr txBox="1">
            <a:spLocks noChangeArrowheads="1"/>
          </p:cNvSpPr>
          <p:nvPr/>
        </p:nvSpPr>
        <p:spPr bwMode="gray">
          <a:xfrm>
            <a:off x="3309938" y="3251200"/>
            <a:ext cx="2859087" cy="366713"/>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kumimoji="0" lang="en-US" altLang="zh-CN" sz="1800" b="1">
                <a:solidFill>
                  <a:srgbClr val="080808"/>
                </a:solidFill>
                <a:effectLst>
                  <a:outerShdw blurRad="38100" dist="38100" dir="2700000" algn="tl">
                    <a:srgbClr val="FFFFFF"/>
                  </a:outerShdw>
                </a:effectLst>
                <a:ea typeface="宋体" charset="-122"/>
                <a:cs typeface="Arial" charset="0"/>
              </a:rPr>
              <a:t>Scrum</a:t>
            </a:r>
            <a:r>
              <a:rPr kumimoji="0" lang="zh-CN" altLang="en-US" sz="1800" b="1">
                <a:solidFill>
                  <a:srgbClr val="080808"/>
                </a:solidFill>
                <a:effectLst>
                  <a:outerShdw blurRad="38100" dist="38100" dir="2700000" algn="tl">
                    <a:srgbClr val="FFFFFF"/>
                  </a:outerShdw>
                </a:effectLst>
                <a:ea typeface="宋体" charset="-122"/>
                <a:cs typeface="Arial" charset="0"/>
              </a:rPr>
              <a:t>核心</a:t>
            </a:r>
          </a:p>
        </p:txBody>
      </p:sp>
      <p:grpSp>
        <p:nvGrpSpPr>
          <p:cNvPr id="387078" name="Group 6"/>
          <p:cNvGrpSpPr>
            <a:grpSpLocks/>
          </p:cNvGrpSpPr>
          <p:nvPr/>
        </p:nvGrpSpPr>
        <p:grpSpPr bwMode="auto">
          <a:xfrm>
            <a:off x="3451225" y="685800"/>
            <a:ext cx="2262188" cy="2232025"/>
            <a:chOff x="708" y="2203"/>
            <a:chExt cx="751" cy="741"/>
          </a:xfrm>
        </p:grpSpPr>
        <p:sp>
          <p:nvSpPr>
            <p:cNvPr id="387079" name="Oval 7"/>
            <p:cNvSpPr>
              <a:spLocks noChangeArrowheads="1"/>
            </p:cNvSpPr>
            <p:nvPr/>
          </p:nvSpPr>
          <p:spPr bwMode="gray">
            <a:xfrm>
              <a:off x="728" y="2235"/>
              <a:ext cx="716" cy="709"/>
            </a:xfrm>
            <a:prstGeom prst="ellipse">
              <a:avLst/>
            </a:prstGeom>
            <a:gradFill rotWithShape="1">
              <a:gsLst>
                <a:gs pos="0">
                  <a:schemeClr val="accent1"/>
                </a:gs>
                <a:gs pos="100000">
                  <a:schemeClr val="accent1">
                    <a:gamma/>
                    <a:shade val="31765"/>
                    <a:invGamma/>
                  </a:schemeClr>
                </a:gs>
              </a:gsLst>
              <a:lin ang="5400000" scaled="1"/>
            </a:gradFill>
            <a:ln w="38100">
              <a:solidFill>
                <a:srgbClr val="F8F8F8">
                  <a:alpha val="80000"/>
                </a:srgbClr>
              </a:solidFill>
              <a:round/>
              <a:headEnd/>
              <a:tailEnd/>
            </a:ln>
            <a:effectLst/>
            <a:extLst>
              <a:ext uri="{AF507438-7753-43E0-B8FC-AC1667EBCBE1}">
                <a14:hiddenEffects xmlns:a14="http://schemas.microsoft.com/office/drawing/2010/main">
                  <a:effectLst>
                    <a:outerShdw blurRad="63500" dist="38099" dir="2700000" algn="ctr" rotWithShape="0">
                      <a:schemeClr val="tx2">
                        <a:alpha val="50000"/>
                      </a:schemeClr>
                    </a:outerShdw>
                  </a:effectLst>
                </a14:hiddenEffects>
              </a:ext>
            </a:extLst>
          </p:spPr>
          <p:txBody>
            <a:bodyPr wrap="none" anchor="ctr"/>
            <a:lstStyle/>
            <a:p>
              <a:endParaRPr lang="en-US"/>
            </a:p>
          </p:txBody>
        </p:sp>
        <p:pic>
          <p:nvPicPr>
            <p:cNvPr id="387080" name="Picture 8" descr="cir_lighteffect0"/>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387081" name="Rectangle 9"/>
          <p:cNvSpPr>
            <a:spLocks noChangeArrowheads="1"/>
          </p:cNvSpPr>
          <p:nvPr/>
        </p:nvSpPr>
        <p:spPr bwMode="gray">
          <a:xfrm>
            <a:off x="3479800" y="1689100"/>
            <a:ext cx="2236788" cy="39687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0" lang="en-US" altLang="zh-CN" sz="2000" b="1">
                <a:solidFill>
                  <a:srgbClr val="F8F8F8"/>
                </a:solidFill>
                <a:ea typeface="宋体" charset="-122"/>
                <a:cs typeface="Arial" charset="0"/>
              </a:rPr>
              <a:t>3</a:t>
            </a:r>
            <a:r>
              <a:rPr kumimoji="0" lang="zh-CN" altLang="en-US" sz="2000" b="1">
                <a:solidFill>
                  <a:srgbClr val="F8F8F8"/>
                </a:solidFill>
                <a:ea typeface="宋体" charset="-122"/>
                <a:cs typeface="Arial" charset="0"/>
              </a:rPr>
              <a:t>种角色</a:t>
            </a:r>
          </a:p>
        </p:txBody>
      </p:sp>
      <p:grpSp>
        <p:nvGrpSpPr>
          <p:cNvPr id="387082" name="Group 10"/>
          <p:cNvGrpSpPr>
            <a:grpSpLocks/>
          </p:cNvGrpSpPr>
          <p:nvPr/>
        </p:nvGrpSpPr>
        <p:grpSpPr bwMode="auto">
          <a:xfrm>
            <a:off x="1979613" y="3284538"/>
            <a:ext cx="2262187" cy="2232025"/>
            <a:chOff x="708" y="2203"/>
            <a:chExt cx="751" cy="741"/>
          </a:xfrm>
        </p:grpSpPr>
        <p:sp>
          <p:nvSpPr>
            <p:cNvPr id="387083" name="Oval 11"/>
            <p:cNvSpPr>
              <a:spLocks noChangeArrowheads="1"/>
            </p:cNvSpPr>
            <p:nvPr/>
          </p:nvSpPr>
          <p:spPr bwMode="gray">
            <a:xfrm>
              <a:off x="728" y="2235"/>
              <a:ext cx="716" cy="709"/>
            </a:xfrm>
            <a:prstGeom prst="ellipse">
              <a:avLst/>
            </a:prstGeom>
            <a:gradFill rotWithShape="1">
              <a:gsLst>
                <a:gs pos="0">
                  <a:schemeClr val="accent2"/>
                </a:gs>
                <a:gs pos="100000">
                  <a:schemeClr val="accent2">
                    <a:gamma/>
                    <a:shade val="31765"/>
                    <a:invGamma/>
                  </a:schemeClr>
                </a:gs>
              </a:gsLst>
              <a:lin ang="5400000" scaled="1"/>
            </a:gradFill>
            <a:ln w="38100">
              <a:solidFill>
                <a:srgbClr val="F8F8F8">
                  <a:alpha val="80000"/>
                </a:srgbClr>
              </a:solidFill>
              <a:round/>
              <a:headEnd/>
              <a:tailEnd/>
            </a:ln>
            <a:effectLst/>
            <a:extLst>
              <a:ext uri="{AF507438-7753-43E0-B8FC-AC1667EBCBE1}">
                <a14:hiddenEffects xmlns:a14="http://schemas.microsoft.com/office/drawing/2010/main">
                  <a:effectLst>
                    <a:outerShdw blurRad="63500" dist="38099" dir="2700000" algn="ctr" rotWithShape="0">
                      <a:schemeClr val="tx2">
                        <a:alpha val="50000"/>
                      </a:schemeClr>
                    </a:outerShdw>
                  </a:effectLst>
                </a14:hiddenEffects>
              </a:ext>
            </a:extLst>
          </p:spPr>
          <p:txBody>
            <a:bodyPr wrap="none" anchor="ctr"/>
            <a:lstStyle/>
            <a:p>
              <a:endParaRPr lang="en-US"/>
            </a:p>
          </p:txBody>
        </p:sp>
        <p:pic>
          <p:nvPicPr>
            <p:cNvPr id="387084" name="Picture 12" descr="cir_lighteffect0"/>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387085" name="Rectangle 13"/>
          <p:cNvSpPr>
            <a:spLocks noChangeArrowheads="1"/>
          </p:cNvSpPr>
          <p:nvPr/>
        </p:nvSpPr>
        <p:spPr bwMode="gray">
          <a:xfrm>
            <a:off x="1995488" y="4271963"/>
            <a:ext cx="2236787" cy="39687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0" lang="en-US" altLang="zh-CN" sz="2000" b="1">
                <a:solidFill>
                  <a:srgbClr val="F8F8F8"/>
                </a:solidFill>
                <a:ea typeface="宋体" charset="-122"/>
                <a:cs typeface="Arial" charset="0"/>
              </a:rPr>
              <a:t>4</a:t>
            </a:r>
            <a:r>
              <a:rPr kumimoji="0" lang="zh-CN" altLang="en-US" sz="2000" b="1">
                <a:solidFill>
                  <a:srgbClr val="F8F8F8"/>
                </a:solidFill>
                <a:ea typeface="宋体" charset="-122"/>
                <a:cs typeface="Arial" charset="0"/>
              </a:rPr>
              <a:t>种仪式</a:t>
            </a:r>
          </a:p>
        </p:txBody>
      </p:sp>
      <p:grpSp>
        <p:nvGrpSpPr>
          <p:cNvPr id="387086" name="Group 14"/>
          <p:cNvGrpSpPr>
            <a:grpSpLocks/>
          </p:cNvGrpSpPr>
          <p:nvPr/>
        </p:nvGrpSpPr>
        <p:grpSpPr bwMode="auto">
          <a:xfrm>
            <a:off x="4973638" y="3284538"/>
            <a:ext cx="2262187" cy="2232025"/>
            <a:chOff x="708" y="2203"/>
            <a:chExt cx="751" cy="741"/>
          </a:xfrm>
        </p:grpSpPr>
        <p:sp>
          <p:nvSpPr>
            <p:cNvPr id="387087" name="Oval 15"/>
            <p:cNvSpPr>
              <a:spLocks noChangeArrowheads="1"/>
            </p:cNvSpPr>
            <p:nvPr/>
          </p:nvSpPr>
          <p:spPr bwMode="gray">
            <a:xfrm>
              <a:off x="728" y="2235"/>
              <a:ext cx="716" cy="709"/>
            </a:xfrm>
            <a:prstGeom prst="ellipse">
              <a:avLst/>
            </a:prstGeom>
            <a:gradFill rotWithShape="1">
              <a:gsLst>
                <a:gs pos="0">
                  <a:schemeClr val="hlink"/>
                </a:gs>
                <a:gs pos="100000">
                  <a:schemeClr val="hlink">
                    <a:gamma/>
                    <a:shade val="31765"/>
                    <a:invGamma/>
                  </a:schemeClr>
                </a:gs>
              </a:gsLst>
              <a:lin ang="5400000" scaled="1"/>
            </a:gradFill>
            <a:ln w="38100">
              <a:solidFill>
                <a:srgbClr val="F8F8F8">
                  <a:alpha val="80000"/>
                </a:srgbClr>
              </a:solidFill>
              <a:round/>
              <a:headEnd/>
              <a:tailEnd/>
            </a:ln>
            <a:effectLst/>
            <a:extLst>
              <a:ext uri="{AF507438-7753-43E0-B8FC-AC1667EBCBE1}">
                <a14:hiddenEffects xmlns:a14="http://schemas.microsoft.com/office/drawing/2010/main">
                  <a:effectLst>
                    <a:outerShdw blurRad="63500" dist="38099" dir="2700000" algn="ctr" rotWithShape="0">
                      <a:schemeClr val="tx2">
                        <a:alpha val="50000"/>
                      </a:schemeClr>
                    </a:outerShdw>
                  </a:effectLst>
                </a14:hiddenEffects>
              </a:ext>
            </a:extLst>
          </p:spPr>
          <p:txBody>
            <a:bodyPr wrap="none" anchor="ctr"/>
            <a:lstStyle/>
            <a:p>
              <a:endParaRPr lang="en-US"/>
            </a:p>
          </p:txBody>
        </p:sp>
        <p:pic>
          <p:nvPicPr>
            <p:cNvPr id="387088" name="Picture 16" descr="cir_lighteffect0"/>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387089" name="Rectangle 17"/>
          <p:cNvSpPr>
            <a:spLocks noChangeArrowheads="1"/>
          </p:cNvSpPr>
          <p:nvPr/>
        </p:nvSpPr>
        <p:spPr bwMode="gray">
          <a:xfrm>
            <a:off x="5143500" y="4224338"/>
            <a:ext cx="2236788" cy="39687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0" lang="en-US" altLang="zh-CN" sz="2000" b="1">
                <a:solidFill>
                  <a:srgbClr val="F8F8F8"/>
                </a:solidFill>
                <a:ea typeface="宋体" charset="-122"/>
                <a:cs typeface="Arial" charset="0"/>
              </a:rPr>
              <a:t>3</a:t>
            </a:r>
            <a:r>
              <a:rPr kumimoji="0" lang="zh-CN" altLang="en-US" sz="2000" b="1">
                <a:solidFill>
                  <a:srgbClr val="F8F8F8"/>
                </a:solidFill>
                <a:ea typeface="宋体" charset="-122"/>
                <a:cs typeface="Arial" charset="0"/>
              </a:rPr>
              <a:t>种成果</a:t>
            </a:r>
          </a:p>
        </p:txBody>
      </p:sp>
      <p:sp>
        <p:nvSpPr>
          <p:cNvPr id="387091" name="Rectangle 19"/>
          <p:cNvSpPr>
            <a:spLocks noChangeArrowheads="1"/>
          </p:cNvSpPr>
          <p:nvPr/>
        </p:nvSpPr>
        <p:spPr bwMode="auto">
          <a:xfrm>
            <a:off x="5651500" y="188913"/>
            <a:ext cx="1873250" cy="431800"/>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1800">
                <a:solidFill>
                  <a:schemeClr val="hlink"/>
                </a:solidFill>
              </a:rPr>
              <a:t>Product Owner</a:t>
            </a:r>
          </a:p>
        </p:txBody>
      </p:sp>
      <p:sp>
        <p:nvSpPr>
          <p:cNvPr id="387092" name="Rectangle 20"/>
          <p:cNvSpPr>
            <a:spLocks noChangeArrowheads="1"/>
          </p:cNvSpPr>
          <p:nvPr/>
        </p:nvSpPr>
        <p:spPr bwMode="auto">
          <a:xfrm>
            <a:off x="5651500" y="692150"/>
            <a:ext cx="1873250" cy="431800"/>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1800">
                <a:solidFill>
                  <a:schemeClr val="hlink"/>
                </a:solidFill>
              </a:rPr>
              <a:t>Scrum Master</a:t>
            </a:r>
          </a:p>
        </p:txBody>
      </p:sp>
      <p:sp>
        <p:nvSpPr>
          <p:cNvPr id="387093" name="Rectangle 21"/>
          <p:cNvSpPr>
            <a:spLocks noChangeArrowheads="1"/>
          </p:cNvSpPr>
          <p:nvPr/>
        </p:nvSpPr>
        <p:spPr bwMode="auto">
          <a:xfrm>
            <a:off x="5651500" y="1196975"/>
            <a:ext cx="1873250" cy="431800"/>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1800">
                <a:solidFill>
                  <a:schemeClr val="hlink"/>
                </a:solidFill>
              </a:rPr>
              <a:t>Scrum Team</a:t>
            </a:r>
          </a:p>
        </p:txBody>
      </p:sp>
      <p:sp>
        <p:nvSpPr>
          <p:cNvPr id="387094" name="Rectangle 22"/>
          <p:cNvSpPr>
            <a:spLocks noChangeArrowheads="1"/>
          </p:cNvSpPr>
          <p:nvPr/>
        </p:nvSpPr>
        <p:spPr bwMode="auto">
          <a:xfrm>
            <a:off x="-36513" y="3644900"/>
            <a:ext cx="2124076" cy="431800"/>
          </a:xfrm>
          <a:prstGeom prst="rect">
            <a:avLst/>
          </a:prstGeom>
          <a:solidFill>
            <a:srgbClr val="A0805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1400">
                <a:solidFill>
                  <a:srgbClr val="660066"/>
                </a:solidFill>
              </a:rPr>
              <a:t>Sprint Planning Meeting</a:t>
            </a:r>
          </a:p>
        </p:txBody>
      </p:sp>
      <p:sp>
        <p:nvSpPr>
          <p:cNvPr id="387098" name="Rectangle 26"/>
          <p:cNvSpPr>
            <a:spLocks noChangeArrowheads="1"/>
          </p:cNvSpPr>
          <p:nvPr/>
        </p:nvSpPr>
        <p:spPr bwMode="auto">
          <a:xfrm>
            <a:off x="-36513" y="4149725"/>
            <a:ext cx="2124076" cy="431800"/>
          </a:xfrm>
          <a:prstGeom prst="rect">
            <a:avLst/>
          </a:prstGeom>
          <a:solidFill>
            <a:srgbClr val="A0805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1400">
                <a:solidFill>
                  <a:srgbClr val="660066"/>
                </a:solidFill>
              </a:rPr>
              <a:t>Sprint Retrospective</a:t>
            </a:r>
          </a:p>
        </p:txBody>
      </p:sp>
      <p:sp>
        <p:nvSpPr>
          <p:cNvPr id="387099" name="Rectangle 27"/>
          <p:cNvSpPr>
            <a:spLocks noChangeArrowheads="1"/>
          </p:cNvSpPr>
          <p:nvPr/>
        </p:nvSpPr>
        <p:spPr bwMode="auto">
          <a:xfrm>
            <a:off x="-36513" y="4652963"/>
            <a:ext cx="2124076" cy="431800"/>
          </a:xfrm>
          <a:prstGeom prst="rect">
            <a:avLst/>
          </a:prstGeom>
          <a:solidFill>
            <a:srgbClr val="A0805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1400">
                <a:solidFill>
                  <a:srgbClr val="660066"/>
                </a:solidFill>
              </a:rPr>
              <a:t>Sprint Review Meeting</a:t>
            </a:r>
          </a:p>
        </p:txBody>
      </p:sp>
      <p:sp>
        <p:nvSpPr>
          <p:cNvPr id="387100" name="Rectangle 28"/>
          <p:cNvSpPr>
            <a:spLocks noChangeArrowheads="1"/>
          </p:cNvSpPr>
          <p:nvPr/>
        </p:nvSpPr>
        <p:spPr bwMode="auto">
          <a:xfrm>
            <a:off x="-36513" y="5157788"/>
            <a:ext cx="2124076" cy="431800"/>
          </a:xfrm>
          <a:prstGeom prst="rect">
            <a:avLst/>
          </a:prstGeom>
          <a:solidFill>
            <a:srgbClr val="A0805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1400">
                <a:solidFill>
                  <a:srgbClr val="660066"/>
                </a:solidFill>
              </a:rPr>
              <a:t>The Daily Scrum</a:t>
            </a:r>
          </a:p>
        </p:txBody>
      </p:sp>
      <p:sp>
        <p:nvSpPr>
          <p:cNvPr id="387101" name="Rectangle 29"/>
          <p:cNvSpPr>
            <a:spLocks noChangeArrowheads="1"/>
          </p:cNvSpPr>
          <p:nvPr/>
        </p:nvSpPr>
        <p:spPr bwMode="auto">
          <a:xfrm>
            <a:off x="6588125" y="4868863"/>
            <a:ext cx="1873250" cy="431800"/>
          </a:xfrm>
          <a:prstGeom prst="rect">
            <a:avLst/>
          </a:prstGeom>
          <a:solidFill>
            <a:srgbClr val="8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1800">
                <a:solidFill>
                  <a:schemeClr val="tx1"/>
                </a:solidFill>
              </a:rPr>
              <a:t>Product Backlog</a:t>
            </a:r>
          </a:p>
        </p:txBody>
      </p:sp>
      <p:sp>
        <p:nvSpPr>
          <p:cNvPr id="387102" name="Rectangle 30"/>
          <p:cNvSpPr>
            <a:spLocks noChangeArrowheads="1"/>
          </p:cNvSpPr>
          <p:nvPr/>
        </p:nvSpPr>
        <p:spPr bwMode="auto">
          <a:xfrm>
            <a:off x="6588125" y="5372100"/>
            <a:ext cx="1873250" cy="431800"/>
          </a:xfrm>
          <a:prstGeom prst="rect">
            <a:avLst/>
          </a:prstGeom>
          <a:solidFill>
            <a:srgbClr val="8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1800">
                <a:solidFill>
                  <a:schemeClr val="tx1"/>
                </a:solidFill>
              </a:rPr>
              <a:t>Sprint Backlog</a:t>
            </a:r>
          </a:p>
        </p:txBody>
      </p:sp>
      <p:sp>
        <p:nvSpPr>
          <p:cNvPr id="387103" name="Rectangle 31"/>
          <p:cNvSpPr>
            <a:spLocks noChangeArrowheads="1"/>
          </p:cNvSpPr>
          <p:nvPr/>
        </p:nvSpPr>
        <p:spPr bwMode="auto">
          <a:xfrm>
            <a:off x="6588125" y="5876925"/>
            <a:ext cx="1873250" cy="431800"/>
          </a:xfrm>
          <a:prstGeom prst="rect">
            <a:avLst/>
          </a:prstGeom>
          <a:solidFill>
            <a:srgbClr val="8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1800">
                <a:solidFill>
                  <a:schemeClr val="tx1"/>
                </a:solidFill>
              </a:rPr>
              <a:t>Sprint Burndown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7091"/>
                                        </p:tgtEl>
                                        <p:attrNameLst>
                                          <p:attrName>style.visibility</p:attrName>
                                        </p:attrNameLst>
                                      </p:cBhvr>
                                      <p:to>
                                        <p:strVal val="visible"/>
                                      </p:to>
                                    </p:set>
                                    <p:anim calcmode="lin" valueType="num">
                                      <p:cBhvr additive="base">
                                        <p:cTn id="7" dur="500" fill="hold"/>
                                        <p:tgtEl>
                                          <p:spTgt spid="387091"/>
                                        </p:tgtEl>
                                        <p:attrNameLst>
                                          <p:attrName>ppt_x</p:attrName>
                                        </p:attrNameLst>
                                      </p:cBhvr>
                                      <p:tavLst>
                                        <p:tav tm="0">
                                          <p:val>
                                            <p:strVal val="#ppt_x"/>
                                          </p:val>
                                        </p:tav>
                                        <p:tav tm="100000">
                                          <p:val>
                                            <p:strVal val="#ppt_x"/>
                                          </p:val>
                                        </p:tav>
                                      </p:tavLst>
                                    </p:anim>
                                    <p:anim calcmode="lin" valueType="num">
                                      <p:cBhvr additive="base">
                                        <p:cTn id="8" dur="500" fill="hold"/>
                                        <p:tgtEl>
                                          <p:spTgt spid="38709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7092"/>
                                        </p:tgtEl>
                                        <p:attrNameLst>
                                          <p:attrName>style.visibility</p:attrName>
                                        </p:attrNameLst>
                                      </p:cBhvr>
                                      <p:to>
                                        <p:strVal val="visible"/>
                                      </p:to>
                                    </p:set>
                                    <p:anim calcmode="lin" valueType="num">
                                      <p:cBhvr additive="base">
                                        <p:cTn id="13" dur="500" fill="hold"/>
                                        <p:tgtEl>
                                          <p:spTgt spid="387092"/>
                                        </p:tgtEl>
                                        <p:attrNameLst>
                                          <p:attrName>ppt_x</p:attrName>
                                        </p:attrNameLst>
                                      </p:cBhvr>
                                      <p:tavLst>
                                        <p:tav tm="0">
                                          <p:val>
                                            <p:strVal val="#ppt_x"/>
                                          </p:val>
                                        </p:tav>
                                        <p:tav tm="100000">
                                          <p:val>
                                            <p:strVal val="#ppt_x"/>
                                          </p:val>
                                        </p:tav>
                                      </p:tavLst>
                                    </p:anim>
                                    <p:anim calcmode="lin" valueType="num">
                                      <p:cBhvr additive="base">
                                        <p:cTn id="14" dur="500" fill="hold"/>
                                        <p:tgtEl>
                                          <p:spTgt spid="38709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7093"/>
                                        </p:tgtEl>
                                        <p:attrNameLst>
                                          <p:attrName>style.visibility</p:attrName>
                                        </p:attrNameLst>
                                      </p:cBhvr>
                                      <p:to>
                                        <p:strVal val="visible"/>
                                      </p:to>
                                    </p:set>
                                    <p:anim calcmode="lin" valueType="num">
                                      <p:cBhvr additive="base">
                                        <p:cTn id="19" dur="500" fill="hold"/>
                                        <p:tgtEl>
                                          <p:spTgt spid="387093"/>
                                        </p:tgtEl>
                                        <p:attrNameLst>
                                          <p:attrName>ppt_x</p:attrName>
                                        </p:attrNameLst>
                                      </p:cBhvr>
                                      <p:tavLst>
                                        <p:tav tm="0">
                                          <p:val>
                                            <p:strVal val="#ppt_x"/>
                                          </p:val>
                                        </p:tav>
                                        <p:tav tm="100000">
                                          <p:val>
                                            <p:strVal val="#ppt_x"/>
                                          </p:val>
                                        </p:tav>
                                      </p:tavLst>
                                    </p:anim>
                                    <p:anim calcmode="lin" valueType="num">
                                      <p:cBhvr additive="base">
                                        <p:cTn id="20" dur="500" fill="hold"/>
                                        <p:tgtEl>
                                          <p:spTgt spid="38709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387094"/>
                                        </p:tgtEl>
                                        <p:attrNameLst>
                                          <p:attrName>style.visibility</p:attrName>
                                        </p:attrNameLst>
                                      </p:cBhvr>
                                      <p:to>
                                        <p:strVal val="visible"/>
                                      </p:to>
                                    </p:set>
                                    <p:animEffect transition="in" filter="checkerboard(across)">
                                      <p:cBhvr>
                                        <p:cTn id="25" dur="500"/>
                                        <p:tgtEl>
                                          <p:spTgt spid="38709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387098"/>
                                        </p:tgtEl>
                                        <p:attrNameLst>
                                          <p:attrName>style.visibility</p:attrName>
                                        </p:attrNameLst>
                                      </p:cBhvr>
                                      <p:to>
                                        <p:strVal val="visible"/>
                                      </p:to>
                                    </p:set>
                                    <p:animEffect transition="in" filter="checkerboard(across)">
                                      <p:cBhvr>
                                        <p:cTn id="30" dur="500"/>
                                        <p:tgtEl>
                                          <p:spTgt spid="38709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387099"/>
                                        </p:tgtEl>
                                        <p:attrNameLst>
                                          <p:attrName>style.visibility</p:attrName>
                                        </p:attrNameLst>
                                      </p:cBhvr>
                                      <p:to>
                                        <p:strVal val="visible"/>
                                      </p:to>
                                    </p:set>
                                    <p:animEffect transition="in" filter="checkerboard(across)">
                                      <p:cBhvr>
                                        <p:cTn id="35" dur="500"/>
                                        <p:tgtEl>
                                          <p:spTgt spid="38709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387100"/>
                                        </p:tgtEl>
                                        <p:attrNameLst>
                                          <p:attrName>style.visibility</p:attrName>
                                        </p:attrNameLst>
                                      </p:cBhvr>
                                      <p:to>
                                        <p:strVal val="visible"/>
                                      </p:to>
                                    </p:set>
                                    <p:animEffect transition="in" filter="checkerboard(across)">
                                      <p:cBhvr>
                                        <p:cTn id="40" dur="500"/>
                                        <p:tgtEl>
                                          <p:spTgt spid="38710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387101"/>
                                        </p:tgtEl>
                                        <p:attrNameLst>
                                          <p:attrName>style.visibility</p:attrName>
                                        </p:attrNameLst>
                                      </p:cBhvr>
                                      <p:to>
                                        <p:strVal val="visible"/>
                                      </p:to>
                                    </p:set>
                                    <p:animEffect transition="in" filter="box(in)">
                                      <p:cBhvr>
                                        <p:cTn id="45" dur="500"/>
                                        <p:tgtEl>
                                          <p:spTgt spid="38710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387102"/>
                                        </p:tgtEl>
                                        <p:attrNameLst>
                                          <p:attrName>style.visibility</p:attrName>
                                        </p:attrNameLst>
                                      </p:cBhvr>
                                      <p:to>
                                        <p:strVal val="visible"/>
                                      </p:to>
                                    </p:set>
                                    <p:animEffect transition="in" filter="box(in)">
                                      <p:cBhvr>
                                        <p:cTn id="50" dur="500"/>
                                        <p:tgtEl>
                                          <p:spTgt spid="38710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387103"/>
                                        </p:tgtEl>
                                        <p:attrNameLst>
                                          <p:attrName>style.visibility</p:attrName>
                                        </p:attrNameLst>
                                      </p:cBhvr>
                                      <p:to>
                                        <p:strVal val="visible"/>
                                      </p:to>
                                    </p:set>
                                    <p:animEffect transition="in" filter="box(in)">
                                      <p:cBhvr>
                                        <p:cTn id="55" dur="500"/>
                                        <p:tgtEl>
                                          <p:spTgt spid="387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91" grpId="0" animBg="1"/>
      <p:bldP spid="387092" grpId="0" animBg="1"/>
      <p:bldP spid="387093" grpId="0" animBg="1"/>
      <p:bldP spid="387094" grpId="0" animBg="1"/>
      <p:bldP spid="387098" grpId="0" animBg="1"/>
      <p:bldP spid="387099" grpId="0" animBg="1"/>
      <p:bldP spid="387100" grpId="0" animBg="1"/>
      <p:bldP spid="387101" grpId="0" animBg="1"/>
      <p:bldP spid="387102" grpId="0" animBg="1"/>
      <p:bldP spid="38710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ChangeArrowheads="1"/>
          </p:cNvSpPr>
          <p:nvPr/>
        </p:nvSpPr>
        <p:spPr bwMode="auto">
          <a:xfrm>
            <a:off x="287338" y="1268413"/>
            <a:ext cx="8569325" cy="56165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63" name="标题 1"/>
          <p:cNvSpPr>
            <a:spLocks/>
          </p:cNvSpPr>
          <p:nvPr/>
        </p:nvSpPr>
        <p:spPr bwMode="auto">
          <a:xfrm>
            <a:off x="493713" y="2603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4400">
                <a:solidFill>
                  <a:schemeClr val="tx2"/>
                </a:solidFill>
                <a:latin typeface="Arial" charset="0"/>
                <a:ea typeface="ＭＳ Ｐゴシック" charset="-128"/>
              </a:defRPr>
            </a:lvl1pPr>
            <a:lvl2pPr>
              <a:defRPr kumimoji="1" sz="4400">
                <a:solidFill>
                  <a:schemeClr val="tx2"/>
                </a:solidFill>
                <a:latin typeface="Arial" charset="0"/>
                <a:ea typeface="ＭＳ Ｐゴシック" charset="-128"/>
              </a:defRPr>
            </a:lvl2pPr>
            <a:lvl3pPr>
              <a:defRPr kumimoji="1" sz="4400">
                <a:solidFill>
                  <a:schemeClr val="tx2"/>
                </a:solidFill>
                <a:latin typeface="Arial" charset="0"/>
                <a:ea typeface="ＭＳ Ｐゴシック" charset="-128"/>
              </a:defRPr>
            </a:lvl3pPr>
            <a:lvl4pPr>
              <a:defRPr kumimoji="1" sz="4400">
                <a:solidFill>
                  <a:schemeClr val="tx2"/>
                </a:solidFill>
                <a:latin typeface="Arial" charset="0"/>
                <a:ea typeface="ＭＳ Ｐゴシック" charset="-128"/>
              </a:defRPr>
            </a:lvl4pPr>
            <a:lvl5pPr>
              <a:defRPr kumimoji="1" sz="4400">
                <a:solidFill>
                  <a:schemeClr val="tx2"/>
                </a:solidFill>
                <a:latin typeface="Arial" charset="0"/>
                <a:ea typeface="ＭＳ Ｐゴシック" charset="-128"/>
              </a:defRPr>
            </a:lvl5pPr>
            <a:lvl6pPr marL="457200" algn="ctr" fontAlgn="base">
              <a:spcBef>
                <a:spcPct val="0"/>
              </a:spcBef>
              <a:spcAft>
                <a:spcPct val="0"/>
              </a:spcAft>
              <a:defRPr kumimoji="1" sz="4400">
                <a:solidFill>
                  <a:schemeClr val="tx2"/>
                </a:solidFill>
                <a:latin typeface="Arial" charset="0"/>
                <a:ea typeface="ＭＳ Ｐゴシック" charset="-128"/>
              </a:defRPr>
            </a:lvl6pPr>
            <a:lvl7pPr marL="914400" algn="ctr" fontAlgn="base">
              <a:spcBef>
                <a:spcPct val="0"/>
              </a:spcBef>
              <a:spcAft>
                <a:spcPct val="0"/>
              </a:spcAft>
              <a:defRPr kumimoji="1" sz="4400">
                <a:solidFill>
                  <a:schemeClr val="tx2"/>
                </a:solidFill>
                <a:latin typeface="Arial" charset="0"/>
                <a:ea typeface="ＭＳ Ｐゴシック" charset="-128"/>
              </a:defRPr>
            </a:lvl7pPr>
            <a:lvl8pPr marL="1371600" algn="ctr" fontAlgn="base">
              <a:spcBef>
                <a:spcPct val="0"/>
              </a:spcBef>
              <a:spcAft>
                <a:spcPct val="0"/>
              </a:spcAft>
              <a:defRPr kumimoji="1" sz="4400">
                <a:solidFill>
                  <a:schemeClr val="tx2"/>
                </a:solidFill>
                <a:latin typeface="Arial" charset="0"/>
                <a:ea typeface="ＭＳ Ｐゴシック" charset="-128"/>
              </a:defRPr>
            </a:lvl8pPr>
            <a:lvl9pPr marL="1828800" algn="ctr" fontAlgn="base">
              <a:spcBef>
                <a:spcPct val="0"/>
              </a:spcBef>
              <a:spcAft>
                <a:spcPct val="0"/>
              </a:spcAft>
              <a:defRPr kumimoji="1" sz="4400">
                <a:solidFill>
                  <a:schemeClr val="tx2"/>
                </a:solidFill>
                <a:latin typeface="Arial" charset="0"/>
                <a:ea typeface="ＭＳ Ｐゴシック" charset="-128"/>
              </a:defRPr>
            </a:lvl9pPr>
          </a:lstStyle>
          <a:p>
            <a:r>
              <a:rPr lang="en-US" altLang="zh-CN">
                <a:solidFill>
                  <a:srgbClr val="FFFF00"/>
                </a:solidFill>
              </a:rPr>
              <a:t>Scrum</a:t>
            </a:r>
            <a:r>
              <a:rPr lang="zh-CN" altLang="en-US">
                <a:solidFill>
                  <a:srgbClr val="FFFF00"/>
                </a:solidFill>
              </a:rPr>
              <a:t>中的</a:t>
            </a:r>
            <a:r>
              <a:rPr lang="en-US" altLang="zh-CN">
                <a:solidFill>
                  <a:srgbClr val="FFFF00"/>
                </a:solidFill>
              </a:rPr>
              <a:t>3</a:t>
            </a:r>
            <a:r>
              <a:rPr lang="zh-CN" altLang="en-US">
                <a:solidFill>
                  <a:srgbClr val="FFFF00"/>
                </a:solidFill>
              </a:rPr>
              <a:t>种角色</a:t>
            </a:r>
          </a:p>
        </p:txBody>
      </p:sp>
      <p:pic>
        <p:nvPicPr>
          <p:cNvPr id="399364" name="图片 3" descr="1283284920scrum-pictofigo-0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9138" y="2459038"/>
            <a:ext cx="52387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p:cNvGrpSpPr/>
          <p:nvPr/>
        </p:nvGrpSpPr>
        <p:grpSpPr>
          <a:xfrm>
            <a:off x="2393934" y="3363905"/>
            <a:ext cx="642942" cy="357190"/>
            <a:chOff x="549301" y="928670"/>
            <a:chExt cx="1608623" cy="797724"/>
          </a:xfrm>
          <a:solidFill>
            <a:srgbClr val="FF9900"/>
          </a:solidFill>
        </p:grpSpPr>
        <p:sp>
          <p:nvSpPr>
            <p:cNvPr id="8" name="任意多边形 7"/>
            <p:cNvSpPr/>
            <p:nvPr/>
          </p:nvSpPr>
          <p:spPr bwMode="auto">
            <a:xfrm>
              <a:off x="549301" y="928670"/>
              <a:ext cx="1608623" cy="797724"/>
            </a:xfrm>
            <a:custGeom>
              <a:avLst/>
              <a:gdLst>
                <a:gd name="connsiteX0" fmla="*/ 6350 w 1640417"/>
                <a:gd name="connsiteY0" fmla="*/ 629708 h 860425"/>
                <a:gd name="connsiteX1" fmla="*/ 25400 w 1640417"/>
                <a:gd name="connsiteY1" fmla="*/ 369358 h 860425"/>
                <a:gd name="connsiteX2" fmla="*/ 158750 w 1640417"/>
                <a:gd name="connsiteY2" fmla="*/ 172508 h 860425"/>
                <a:gd name="connsiteX3" fmla="*/ 425450 w 1640417"/>
                <a:gd name="connsiteY3" fmla="*/ 109008 h 860425"/>
                <a:gd name="connsiteX4" fmla="*/ 444500 w 1640417"/>
                <a:gd name="connsiteY4" fmla="*/ 96308 h 860425"/>
                <a:gd name="connsiteX5" fmla="*/ 431800 w 1640417"/>
                <a:gd name="connsiteY5" fmla="*/ 58208 h 860425"/>
                <a:gd name="connsiteX6" fmla="*/ 457200 w 1640417"/>
                <a:gd name="connsiteY6" fmla="*/ 32808 h 860425"/>
                <a:gd name="connsiteX7" fmla="*/ 520700 w 1640417"/>
                <a:gd name="connsiteY7" fmla="*/ 1058 h 860425"/>
                <a:gd name="connsiteX8" fmla="*/ 533400 w 1640417"/>
                <a:gd name="connsiteY8" fmla="*/ 39158 h 860425"/>
                <a:gd name="connsiteX9" fmla="*/ 527050 w 1640417"/>
                <a:gd name="connsiteY9" fmla="*/ 70908 h 860425"/>
                <a:gd name="connsiteX10" fmla="*/ 514350 w 1640417"/>
                <a:gd name="connsiteY10" fmla="*/ 89958 h 860425"/>
                <a:gd name="connsiteX11" fmla="*/ 590550 w 1640417"/>
                <a:gd name="connsiteY11" fmla="*/ 89958 h 860425"/>
                <a:gd name="connsiteX12" fmla="*/ 723900 w 1640417"/>
                <a:gd name="connsiteY12" fmla="*/ 115358 h 860425"/>
                <a:gd name="connsiteX13" fmla="*/ 838200 w 1640417"/>
                <a:gd name="connsiteY13" fmla="*/ 229658 h 860425"/>
                <a:gd name="connsiteX14" fmla="*/ 908050 w 1640417"/>
                <a:gd name="connsiteY14" fmla="*/ 363008 h 860425"/>
                <a:gd name="connsiteX15" fmla="*/ 946150 w 1640417"/>
                <a:gd name="connsiteY15" fmla="*/ 464608 h 860425"/>
                <a:gd name="connsiteX16" fmla="*/ 984250 w 1640417"/>
                <a:gd name="connsiteY16" fmla="*/ 553508 h 860425"/>
                <a:gd name="connsiteX17" fmla="*/ 927100 w 1640417"/>
                <a:gd name="connsiteY17" fmla="*/ 413808 h 860425"/>
                <a:gd name="connsiteX18" fmla="*/ 927100 w 1640417"/>
                <a:gd name="connsiteY18" fmla="*/ 401108 h 860425"/>
                <a:gd name="connsiteX19" fmla="*/ 1314450 w 1640417"/>
                <a:gd name="connsiteY19" fmla="*/ 420158 h 860425"/>
                <a:gd name="connsiteX20" fmla="*/ 1600200 w 1640417"/>
                <a:gd name="connsiteY20" fmla="*/ 585258 h 860425"/>
                <a:gd name="connsiteX21" fmla="*/ 1555750 w 1640417"/>
                <a:gd name="connsiteY21" fmla="*/ 724958 h 860425"/>
                <a:gd name="connsiteX22" fmla="*/ 1200150 w 1640417"/>
                <a:gd name="connsiteY22" fmla="*/ 839258 h 860425"/>
                <a:gd name="connsiteX23" fmla="*/ 647700 w 1640417"/>
                <a:gd name="connsiteY23" fmla="*/ 851958 h 860425"/>
                <a:gd name="connsiteX24" fmla="*/ 222250 w 1640417"/>
                <a:gd name="connsiteY24" fmla="*/ 826558 h 860425"/>
                <a:gd name="connsiteX25" fmla="*/ 57150 w 1640417"/>
                <a:gd name="connsiteY25" fmla="*/ 769408 h 860425"/>
                <a:gd name="connsiteX26" fmla="*/ 6350 w 1640417"/>
                <a:gd name="connsiteY26" fmla="*/ 629708 h 860425"/>
                <a:gd name="connsiteX0" fmla="*/ 31750 w 1665817"/>
                <a:gd name="connsiteY0" fmla="*/ 629708 h 860425"/>
                <a:gd name="connsiteX1" fmla="*/ 25400 w 1665817"/>
                <a:gd name="connsiteY1" fmla="*/ 357190 h 860425"/>
                <a:gd name="connsiteX2" fmla="*/ 184150 w 1665817"/>
                <a:gd name="connsiteY2" fmla="*/ 172508 h 860425"/>
                <a:gd name="connsiteX3" fmla="*/ 450850 w 1665817"/>
                <a:gd name="connsiteY3" fmla="*/ 109008 h 860425"/>
                <a:gd name="connsiteX4" fmla="*/ 469900 w 1665817"/>
                <a:gd name="connsiteY4" fmla="*/ 96308 h 860425"/>
                <a:gd name="connsiteX5" fmla="*/ 457200 w 1665817"/>
                <a:gd name="connsiteY5" fmla="*/ 58208 h 860425"/>
                <a:gd name="connsiteX6" fmla="*/ 482600 w 1665817"/>
                <a:gd name="connsiteY6" fmla="*/ 32808 h 860425"/>
                <a:gd name="connsiteX7" fmla="*/ 546100 w 1665817"/>
                <a:gd name="connsiteY7" fmla="*/ 1058 h 860425"/>
                <a:gd name="connsiteX8" fmla="*/ 558800 w 1665817"/>
                <a:gd name="connsiteY8" fmla="*/ 39158 h 860425"/>
                <a:gd name="connsiteX9" fmla="*/ 552450 w 1665817"/>
                <a:gd name="connsiteY9" fmla="*/ 70908 h 860425"/>
                <a:gd name="connsiteX10" fmla="*/ 539750 w 1665817"/>
                <a:gd name="connsiteY10" fmla="*/ 89958 h 860425"/>
                <a:gd name="connsiteX11" fmla="*/ 615950 w 1665817"/>
                <a:gd name="connsiteY11" fmla="*/ 89958 h 860425"/>
                <a:gd name="connsiteX12" fmla="*/ 749300 w 1665817"/>
                <a:gd name="connsiteY12" fmla="*/ 115358 h 860425"/>
                <a:gd name="connsiteX13" fmla="*/ 863600 w 1665817"/>
                <a:gd name="connsiteY13" fmla="*/ 229658 h 860425"/>
                <a:gd name="connsiteX14" fmla="*/ 933450 w 1665817"/>
                <a:gd name="connsiteY14" fmla="*/ 363008 h 860425"/>
                <a:gd name="connsiteX15" fmla="*/ 971550 w 1665817"/>
                <a:gd name="connsiteY15" fmla="*/ 464608 h 860425"/>
                <a:gd name="connsiteX16" fmla="*/ 1009650 w 1665817"/>
                <a:gd name="connsiteY16" fmla="*/ 553508 h 860425"/>
                <a:gd name="connsiteX17" fmla="*/ 952500 w 1665817"/>
                <a:gd name="connsiteY17" fmla="*/ 413808 h 860425"/>
                <a:gd name="connsiteX18" fmla="*/ 952500 w 1665817"/>
                <a:gd name="connsiteY18" fmla="*/ 401108 h 860425"/>
                <a:gd name="connsiteX19" fmla="*/ 1339850 w 1665817"/>
                <a:gd name="connsiteY19" fmla="*/ 420158 h 860425"/>
                <a:gd name="connsiteX20" fmla="*/ 1625600 w 1665817"/>
                <a:gd name="connsiteY20" fmla="*/ 585258 h 860425"/>
                <a:gd name="connsiteX21" fmla="*/ 1581150 w 1665817"/>
                <a:gd name="connsiteY21" fmla="*/ 724958 h 860425"/>
                <a:gd name="connsiteX22" fmla="*/ 1225550 w 1665817"/>
                <a:gd name="connsiteY22" fmla="*/ 839258 h 860425"/>
                <a:gd name="connsiteX23" fmla="*/ 673100 w 1665817"/>
                <a:gd name="connsiteY23" fmla="*/ 851958 h 860425"/>
                <a:gd name="connsiteX24" fmla="*/ 247650 w 1665817"/>
                <a:gd name="connsiteY24" fmla="*/ 826558 h 860425"/>
                <a:gd name="connsiteX25" fmla="*/ 82550 w 1665817"/>
                <a:gd name="connsiteY25" fmla="*/ 769408 h 860425"/>
                <a:gd name="connsiteX26" fmla="*/ 31750 w 1665817"/>
                <a:gd name="connsiteY26" fmla="*/ 629708 h 860425"/>
                <a:gd name="connsiteX0" fmla="*/ 9525 w 1643592"/>
                <a:gd name="connsiteY0" fmla="*/ 629708 h 860425"/>
                <a:gd name="connsiteX1" fmla="*/ 3175 w 1643592"/>
                <a:gd name="connsiteY1" fmla="*/ 357190 h 860425"/>
                <a:gd name="connsiteX2" fmla="*/ 161925 w 1643592"/>
                <a:gd name="connsiteY2" fmla="*/ 172508 h 860425"/>
                <a:gd name="connsiteX3" fmla="*/ 428625 w 1643592"/>
                <a:gd name="connsiteY3" fmla="*/ 109008 h 860425"/>
                <a:gd name="connsiteX4" fmla="*/ 447675 w 1643592"/>
                <a:gd name="connsiteY4" fmla="*/ 96308 h 860425"/>
                <a:gd name="connsiteX5" fmla="*/ 434975 w 1643592"/>
                <a:gd name="connsiteY5" fmla="*/ 58208 h 860425"/>
                <a:gd name="connsiteX6" fmla="*/ 460375 w 1643592"/>
                <a:gd name="connsiteY6" fmla="*/ 32808 h 860425"/>
                <a:gd name="connsiteX7" fmla="*/ 523875 w 1643592"/>
                <a:gd name="connsiteY7" fmla="*/ 1058 h 860425"/>
                <a:gd name="connsiteX8" fmla="*/ 536575 w 1643592"/>
                <a:gd name="connsiteY8" fmla="*/ 39158 h 860425"/>
                <a:gd name="connsiteX9" fmla="*/ 530225 w 1643592"/>
                <a:gd name="connsiteY9" fmla="*/ 70908 h 860425"/>
                <a:gd name="connsiteX10" fmla="*/ 517525 w 1643592"/>
                <a:gd name="connsiteY10" fmla="*/ 89958 h 860425"/>
                <a:gd name="connsiteX11" fmla="*/ 593725 w 1643592"/>
                <a:gd name="connsiteY11" fmla="*/ 89958 h 860425"/>
                <a:gd name="connsiteX12" fmla="*/ 727075 w 1643592"/>
                <a:gd name="connsiteY12" fmla="*/ 115358 h 860425"/>
                <a:gd name="connsiteX13" fmla="*/ 841375 w 1643592"/>
                <a:gd name="connsiteY13" fmla="*/ 229658 h 860425"/>
                <a:gd name="connsiteX14" fmla="*/ 911225 w 1643592"/>
                <a:gd name="connsiteY14" fmla="*/ 363008 h 860425"/>
                <a:gd name="connsiteX15" fmla="*/ 949325 w 1643592"/>
                <a:gd name="connsiteY15" fmla="*/ 464608 h 860425"/>
                <a:gd name="connsiteX16" fmla="*/ 987425 w 1643592"/>
                <a:gd name="connsiteY16" fmla="*/ 553508 h 860425"/>
                <a:gd name="connsiteX17" fmla="*/ 930275 w 1643592"/>
                <a:gd name="connsiteY17" fmla="*/ 413808 h 860425"/>
                <a:gd name="connsiteX18" fmla="*/ 930275 w 1643592"/>
                <a:gd name="connsiteY18" fmla="*/ 401108 h 860425"/>
                <a:gd name="connsiteX19" fmla="*/ 1317625 w 1643592"/>
                <a:gd name="connsiteY19" fmla="*/ 420158 h 860425"/>
                <a:gd name="connsiteX20" fmla="*/ 1603375 w 1643592"/>
                <a:gd name="connsiteY20" fmla="*/ 585258 h 860425"/>
                <a:gd name="connsiteX21" fmla="*/ 1558925 w 1643592"/>
                <a:gd name="connsiteY21" fmla="*/ 724958 h 860425"/>
                <a:gd name="connsiteX22" fmla="*/ 1203325 w 1643592"/>
                <a:gd name="connsiteY22" fmla="*/ 839258 h 860425"/>
                <a:gd name="connsiteX23" fmla="*/ 650875 w 1643592"/>
                <a:gd name="connsiteY23" fmla="*/ 851958 h 860425"/>
                <a:gd name="connsiteX24" fmla="*/ 225425 w 1643592"/>
                <a:gd name="connsiteY24" fmla="*/ 826558 h 860425"/>
                <a:gd name="connsiteX25" fmla="*/ 60325 w 1643592"/>
                <a:gd name="connsiteY25" fmla="*/ 769408 h 860425"/>
                <a:gd name="connsiteX26" fmla="*/ 9525 w 1643592"/>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58748"/>
                <a:gd name="connsiteX1" fmla="*/ 41539 w 1635919"/>
                <a:gd name="connsiteY1" fmla="*/ 357190 h 858748"/>
                <a:gd name="connsiteX2" fmla="*/ 154252 w 1635919"/>
                <a:gd name="connsiteY2" fmla="*/ 172508 h 858748"/>
                <a:gd name="connsiteX3" fmla="*/ 420952 w 1635919"/>
                <a:gd name="connsiteY3" fmla="*/ 109008 h 858748"/>
                <a:gd name="connsiteX4" fmla="*/ 440002 w 1635919"/>
                <a:gd name="connsiteY4" fmla="*/ 96308 h 858748"/>
                <a:gd name="connsiteX5" fmla="*/ 427302 w 1635919"/>
                <a:gd name="connsiteY5" fmla="*/ 58208 h 858748"/>
                <a:gd name="connsiteX6" fmla="*/ 452702 w 1635919"/>
                <a:gd name="connsiteY6" fmla="*/ 32808 h 858748"/>
                <a:gd name="connsiteX7" fmla="*/ 516202 w 1635919"/>
                <a:gd name="connsiteY7" fmla="*/ 1058 h 858748"/>
                <a:gd name="connsiteX8" fmla="*/ 528902 w 1635919"/>
                <a:gd name="connsiteY8" fmla="*/ 39158 h 858748"/>
                <a:gd name="connsiteX9" fmla="*/ 522552 w 1635919"/>
                <a:gd name="connsiteY9" fmla="*/ 70908 h 858748"/>
                <a:gd name="connsiteX10" fmla="*/ 509852 w 1635919"/>
                <a:gd name="connsiteY10" fmla="*/ 89958 h 858748"/>
                <a:gd name="connsiteX11" fmla="*/ 586052 w 1635919"/>
                <a:gd name="connsiteY11" fmla="*/ 89958 h 858748"/>
                <a:gd name="connsiteX12" fmla="*/ 719402 w 1635919"/>
                <a:gd name="connsiteY12" fmla="*/ 115358 h 858748"/>
                <a:gd name="connsiteX13" fmla="*/ 833702 w 1635919"/>
                <a:gd name="connsiteY13" fmla="*/ 229658 h 858748"/>
                <a:gd name="connsiteX14" fmla="*/ 903552 w 1635919"/>
                <a:gd name="connsiteY14" fmla="*/ 363008 h 858748"/>
                <a:gd name="connsiteX15" fmla="*/ 941652 w 1635919"/>
                <a:gd name="connsiteY15" fmla="*/ 464608 h 858748"/>
                <a:gd name="connsiteX16" fmla="*/ 979752 w 1635919"/>
                <a:gd name="connsiteY16" fmla="*/ 553508 h 858748"/>
                <a:gd name="connsiteX17" fmla="*/ 922602 w 1635919"/>
                <a:gd name="connsiteY17" fmla="*/ 413808 h 858748"/>
                <a:gd name="connsiteX18" fmla="*/ 922602 w 1635919"/>
                <a:gd name="connsiteY18" fmla="*/ 401108 h 858748"/>
                <a:gd name="connsiteX19" fmla="*/ 1309952 w 1635919"/>
                <a:gd name="connsiteY19" fmla="*/ 420158 h 858748"/>
                <a:gd name="connsiteX20" fmla="*/ 1595702 w 1635919"/>
                <a:gd name="connsiteY20" fmla="*/ 585258 h 858748"/>
                <a:gd name="connsiteX21" fmla="*/ 1551252 w 1635919"/>
                <a:gd name="connsiteY21" fmla="*/ 724958 h 858748"/>
                <a:gd name="connsiteX22" fmla="*/ 1184547 w 1635919"/>
                <a:gd name="connsiteY22" fmla="*/ 785818 h 858748"/>
                <a:gd name="connsiteX23" fmla="*/ 643202 w 1635919"/>
                <a:gd name="connsiteY23" fmla="*/ 851958 h 858748"/>
                <a:gd name="connsiteX24" fmla="*/ 217752 w 1635919"/>
                <a:gd name="connsiteY24" fmla="*/ 826558 h 858748"/>
                <a:gd name="connsiteX25" fmla="*/ 52652 w 1635919"/>
                <a:gd name="connsiteY25" fmla="*/ 769408 h 858748"/>
                <a:gd name="connsiteX26" fmla="*/ 1852 w 1635919"/>
                <a:gd name="connsiteY26" fmla="*/ 629708 h 858748"/>
                <a:gd name="connsiteX0" fmla="*/ 1852 w 1635919"/>
                <a:gd name="connsiteY0" fmla="*/ 629708 h 829293"/>
                <a:gd name="connsiteX1" fmla="*/ 41539 w 1635919"/>
                <a:gd name="connsiteY1" fmla="*/ 357190 h 829293"/>
                <a:gd name="connsiteX2" fmla="*/ 154252 w 1635919"/>
                <a:gd name="connsiteY2" fmla="*/ 172508 h 829293"/>
                <a:gd name="connsiteX3" fmla="*/ 420952 w 1635919"/>
                <a:gd name="connsiteY3" fmla="*/ 109008 h 829293"/>
                <a:gd name="connsiteX4" fmla="*/ 440002 w 1635919"/>
                <a:gd name="connsiteY4" fmla="*/ 96308 h 829293"/>
                <a:gd name="connsiteX5" fmla="*/ 427302 w 1635919"/>
                <a:gd name="connsiteY5" fmla="*/ 58208 h 829293"/>
                <a:gd name="connsiteX6" fmla="*/ 452702 w 1635919"/>
                <a:gd name="connsiteY6" fmla="*/ 32808 h 829293"/>
                <a:gd name="connsiteX7" fmla="*/ 516202 w 1635919"/>
                <a:gd name="connsiteY7" fmla="*/ 1058 h 829293"/>
                <a:gd name="connsiteX8" fmla="*/ 528902 w 1635919"/>
                <a:gd name="connsiteY8" fmla="*/ 39158 h 829293"/>
                <a:gd name="connsiteX9" fmla="*/ 522552 w 1635919"/>
                <a:gd name="connsiteY9" fmla="*/ 70908 h 829293"/>
                <a:gd name="connsiteX10" fmla="*/ 509852 w 1635919"/>
                <a:gd name="connsiteY10" fmla="*/ 89958 h 829293"/>
                <a:gd name="connsiteX11" fmla="*/ 586052 w 1635919"/>
                <a:gd name="connsiteY11" fmla="*/ 89958 h 829293"/>
                <a:gd name="connsiteX12" fmla="*/ 719402 w 1635919"/>
                <a:gd name="connsiteY12" fmla="*/ 115358 h 829293"/>
                <a:gd name="connsiteX13" fmla="*/ 833702 w 1635919"/>
                <a:gd name="connsiteY13" fmla="*/ 229658 h 829293"/>
                <a:gd name="connsiteX14" fmla="*/ 903552 w 1635919"/>
                <a:gd name="connsiteY14" fmla="*/ 363008 h 829293"/>
                <a:gd name="connsiteX15" fmla="*/ 941652 w 1635919"/>
                <a:gd name="connsiteY15" fmla="*/ 464608 h 829293"/>
                <a:gd name="connsiteX16" fmla="*/ 979752 w 1635919"/>
                <a:gd name="connsiteY16" fmla="*/ 553508 h 829293"/>
                <a:gd name="connsiteX17" fmla="*/ 922602 w 1635919"/>
                <a:gd name="connsiteY17" fmla="*/ 413808 h 829293"/>
                <a:gd name="connsiteX18" fmla="*/ 922602 w 1635919"/>
                <a:gd name="connsiteY18" fmla="*/ 401108 h 829293"/>
                <a:gd name="connsiteX19" fmla="*/ 1309952 w 1635919"/>
                <a:gd name="connsiteY19" fmla="*/ 420158 h 829293"/>
                <a:gd name="connsiteX20" fmla="*/ 1595702 w 1635919"/>
                <a:gd name="connsiteY20" fmla="*/ 585258 h 829293"/>
                <a:gd name="connsiteX21" fmla="*/ 1551252 w 1635919"/>
                <a:gd name="connsiteY21" fmla="*/ 724958 h 829293"/>
                <a:gd name="connsiteX22" fmla="*/ 1184547 w 1635919"/>
                <a:gd name="connsiteY22" fmla="*/ 785818 h 829293"/>
                <a:gd name="connsiteX23" fmla="*/ 613043 w 1635919"/>
                <a:gd name="connsiteY23" fmla="*/ 785818 h 829293"/>
                <a:gd name="connsiteX24" fmla="*/ 217752 w 1635919"/>
                <a:gd name="connsiteY24" fmla="*/ 826558 h 829293"/>
                <a:gd name="connsiteX25" fmla="*/ 52652 w 1635919"/>
                <a:gd name="connsiteY25" fmla="*/ 769408 h 829293"/>
                <a:gd name="connsiteX26" fmla="*/ 1852 w 1635919"/>
                <a:gd name="connsiteY26" fmla="*/ 629708 h 829293"/>
                <a:gd name="connsiteX0" fmla="*/ 1852 w 1635919"/>
                <a:gd name="connsiteY0" fmla="*/ 629708 h 852576"/>
                <a:gd name="connsiteX1" fmla="*/ 41539 w 1635919"/>
                <a:gd name="connsiteY1" fmla="*/ 357190 h 852576"/>
                <a:gd name="connsiteX2" fmla="*/ 154252 w 1635919"/>
                <a:gd name="connsiteY2" fmla="*/ 172508 h 852576"/>
                <a:gd name="connsiteX3" fmla="*/ 420952 w 1635919"/>
                <a:gd name="connsiteY3" fmla="*/ 109008 h 852576"/>
                <a:gd name="connsiteX4" fmla="*/ 440002 w 1635919"/>
                <a:gd name="connsiteY4" fmla="*/ 96308 h 852576"/>
                <a:gd name="connsiteX5" fmla="*/ 427302 w 1635919"/>
                <a:gd name="connsiteY5" fmla="*/ 58208 h 852576"/>
                <a:gd name="connsiteX6" fmla="*/ 452702 w 1635919"/>
                <a:gd name="connsiteY6" fmla="*/ 32808 h 852576"/>
                <a:gd name="connsiteX7" fmla="*/ 516202 w 1635919"/>
                <a:gd name="connsiteY7" fmla="*/ 1058 h 852576"/>
                <a:gd name="connsiteX8" fmla="*/ 528902 w 1635919"/>
                <a:gd name="connsiteY8" fmla="*/ 39158 h 852576"/>
                <a:gd name="connsiteX9" fmla="*/ 522552 w 1635919"/>
                <a:gd name="connsiteY9" fmla="*/ 70908 h 852576"/>
                <a:gd name="connsiteX10" fmla="*/ 509852 w 1635919"/>
                <a:gd name="connsiteY10" fmla="*/ 89958 h 852576"/>
                <a:gd name="connsiteX11" fmla="*/ 586052 w 1635919"/>
                <a:gd name="connsiteY11" fmla="*/ 89958 h 852576"/>
                <a:gd name="connsiteX12" fmla="*/ 719402 w 1635919"/>
                <a:gd name="connsiteY12" fmla="*/ 115358 h 852576"/>
                <a:gd name="connsiteX13" fmla="*/ 833702 w 1635919"/>
                <a:gd name="connsiteY13" fmla="*/ 229658 h 852576"/>
                <a:gd name="connsiteX14" fmla="*/ 903552 w 1635919"/>
                <a:gd name="connsiteY14" fmla="*/ 363008 h 852576"/>
                <a:gd name="connsiteX15" fmla="*/ 941652 w 1635919"/>
                <a:gd name="connsiteY15" fmla="*/ 464608 h 852576"/>
                <a:gd name="connsiteX16" fmla="*/ 979752 w 1635919"/>
                <a:gd name="connsiteY16" fmla="*/ 553508 h 852576"/>
                <a:gd name="connsiteX17" fmla="*/ 922602 w 1635919"/>
                <a:gd name="connsiteY17" fmla="*/ 413808 h 852576"/>
                <a:gd name="connsiteX18" fmla="*/ 922602 w 1635919"/>
                <a:gd name="connsiteY18" fmla="*/ 401108 h 852576"/>
                <a:gd name="connsiteX19" fmla="*/ 1309952 w 1635919"/>
                <a:gd name="connsiteY19" fmla="*/ 420158 h 852576"/>
                <a:gd name="connsiteX20" fmla="*/ 1595702 w 1635919"/>
                <a:gd name="connsiteY20" fmla="*/ 585258 h 852576"/>
                <a:gd name="connsiteX21" fmla="*/ 1551252 w 1635919"/>
                <a:gd name="connsiteY21" fmla="*/ 724958 h 852576"/>
                <a:gd name="connsiteX22" fmla="*/ 1184547 w 1635919"/>
                <a:gd name="connsiteY22" fmla="*/ 785818 h 852576"/>
                <a:gd name="connsiteX23" fmla="*/ 613043 w 1635919"/>
                <a:gd name="connsiteY23" fmla="*/ 785818 h 852576"/>
                <a:gd name="connsiteX24" fmla="*/ 217752 w 1635919"/>
                <a:gd name="connsiteY24" fmla="*/ 826558 h 852576"/>
                <a:gd name="connsiteX25" fmla="*/ 1852 w 1635919"/>
                <a:gd name="connsiteY25" fmla="*/ 629708 h 852576"/>
                <a:gd name="connsiteX0" fmla="*/ 1852 w 1635919"/>
                <a:gd name="connsiteY0" fmla="*/ 629708 h 811836"/>
                <a:gd name="connsiteX1" fmla="*/ 41539 w 1635919"/>
                <a:gd name="connsiteY1" fmla="*/ 357190 h 811836"/>
                <a:gd name="connsiteX2" fmla="*/ 154252 w 1635919"/>
                <a:gd name="connsiteY2" fmla="*/ 172508 h 811836"/>
                <a:gd name="connsiteX3" fmla="*/ 420952 w 1635919"/>
                <a:gd name="connsiteY3" fmla="*/ 109008 h 811836"/>
                <a:gd name="connsiteX4" fmla="*/ 440002 w 1635919"/>
                <a:gd name="connsiteY4" fmla="*/ 96308 h 811836"/>
                <a:gd name="connsiteX5" fmla="*/ 427302 w 1635919"/>
                <a:gd name="connsiteY5" fmla="*/ 58208 h 811836"/>
                <a:gd name="connsiteX6" fmla="*/ 452702 w 1635919"/>
                <a:gd name="connsiteY6" fmla="*/ 32808 h 811836"/>
                <a:gd name="connsiteX7" fmla="*/ 516202 w 1635919"/>
                <a:gd name="connsiteY7" fmla="*/ 1058 h 811836"/>
                <a:gd name="connsiteX8" fmla="*/ 528902 w 1635919"/>
                <a:gd name="connsiteY8" fmla="*/ 39158 h 811836"/>
                <a:gd name="connsiteX9" fmla="*/ 522552 w 1635919"/>
                <a:gd name="connsiteY9" fmla="*/ 70908 h 811836"/>
                <a:gd name="connsiteX10" fmla="*/ 509852 w 1635919"/>
                <a:gd name="connsiteY10" fmla="*/ 89958 h 811836"/>
                <a:gd name="connsiteX11" fmla="*/ 586052 w 1635919"/>
                <a:gd name="connsiteY11" fmla="*/ 89958 h 811836"/>
                <a:gd name="connsiteX12" fmla="*/ 719402 w 1635919"/>
                <a:gd name="connsiteY12" fmla="*/ 115358 h 811836"/>
                <a:gd name="connsiteX13" fmla="*/ 833702 w 1635919"/>
                <a:gd name="connsiteY13" fmla="*/ 229658 h 811836"/>
                <a:gd name="connsiteX14" fmla="*/ 903552 w 1635919"/>
                <a:gd name="connsiteY14" fmla="*/ 363008 h 811836"/>
                <a:gd name="connsiteX15" fmla="*/ 941652 w 1635919"/>
                <a:gd name="connsiteY15" fmla="*/ 464608 h 811836"/>
                <a:gd name="connsiteX16" fmla="*/ 979752 w 1635919"/>
                <a:gd name="connsiteY16" fmla="*/ 553508 h 811836"/>
                <a:gd name="connsiteX17" fmla="*/ 922602 w 1635919"/>
                <a:gd name="connsiteY17" fmla="*/ 413808 h 811836"/>
                <a:gd name="connsiteX18" fmla="*/ 922602 w 1635919"/>
                <a:gd name="connsiteY18" fmla="*/ 401108 h 811836"/>
                <a:gd name="connsiteX19" fmla="*/ 1309952 w 1635919"/>
                <a:gd name="connsiteY19" fmla="*/ 420158 h 811836"/>
                <a:gd name="connsiteX20" fmla="*/ 1595702 w 1635919"/>
                <a:gd name="connsiteY20" fmla="*/ 585258 h 811836"/>
                <a:gd name="connsiteX21" fmla="*/ 1551252 w 1635919"/>
                <a:gd name="connsiteY21" fmla="*/ 724958 h 811836"/>
                <a:gd name="connsiteX22" fmla="*/ 1184547 w 1635919"/>
                <a:gd name="connsiteY22" fmla="*/ 785818 h 811836"/>
                <a:gd name="connsiteX23" fmla="*/ 613043 w 1635919"/>
                <a:gd name="connsiteY23" fmla="*/ 785818 h 811836"/>
                <a:gd name="connsiteX24" fmla="*/ 255853 w 1635919"/>
                <a:gd name="connsiteY24" fmla="*/ 785818 h 811836"/>
                <a:gd name="connsiteX25" fmla="*/ 1852 w 1635919"/>
                <a:gd name="connsiteY25" fmla="*/ 629708 h 811836"/>
                <a:gd name="connsiteX0" fmla="*/ 1852 w 1667670"/>
                <a:gd name="connsiteY0" fmla="*/ 714380 h 797724"/>
                <a:gd name="connsiteX1" fmla="*/ 73290 w 1667670"/>
                <a:gd name="connsiteY1" fmla="*/ 357190 h 797724"/>
                <a:gd name="connsiteX2" fmla="*/ 186003 w 1667670"/>
                <a:gd name="connsiteY2" fmla="*/ 172508 h 797724"/>
                <a:gd name="connsiteX3" fmla="*/ 452703 w 1667670"/>
                <a:gd name="connsiteY3" fmla="*/ 109008 h 797724"/>
                <a:gd name="connsiteX4" fmla="*/ 471753 w 1667670"/>
                <a:gd name="connsiteY4" fmla="*/ 96308 h 797724"/>
                <a:gd name="connsiteX5" fmla="*/ 459053 w 1667670"/>
                <a:gd name="connsiteY5" fmla="*/ 58208 h 797724"/>
                <a:gd name="connsiteX6" fmla="*/ 484453 w 1667670"/>
                <a:gd name="connsiteY6" fmla="*/ 32808 h 797724"/>
                <a:gd name="connsiteX7" fmla="*/ 547953 w 1667670"/>
                <a:gd name="connsiteY7" fmla="*/ 1058 h 797724"/>
                <a:gd name="connsiteX8" fmla="*/ 560653 w 1667670"/>
                <a:gd name="connsiteY8" fmla="*/ 39158 h 797724"/>
                <a:gd name="connsiteX9" fmla="*/ 554303 w 1667670"/>
                <a:gd name="connsiteY9" fmla="*/ 70908 h 797724"/>
                <a:gd name="connsiteX10" fmla="*/ 541603 w 1667670"/>
                <a:gd name="connsiteY10" fmla="*/ 89958 h 797724"/>
                <a:gd name="connsiteX11" fmla="*/ 617803 w 1667670"/>
                <a:gd name="connsiteY11" fmla="*/ 89958 h 797724"/>
                <a:gd name="connsiteX12" fmla="*/ 751153 w 1667670"/>
                <a:gd name="connsiteY12" fmla="*/ 115358 h 797724"/>
                <a:gd name="connsiteX13" fmla="*/ 865453 w 1667670"/>
                <a:gd name="connsiteY13" fmla="*/ 229658 h 797724"/>
                <a:gd name="connsiteX14" fmla="*/ 935303 w 1667670"/>
                <a:gd name="connsiteY14" fmla="*/ 363008 h 797724"/>
                <a:gd name="connsiteX15" fmla="*/ 973403 w 1667670"/>
                <a:gd name="connsiteY15" fmla="*/ 464608 h 797724"/>
                <a:gd name="connsiteX16" fmla="*/ 1011503 w 1667670"/>
                <a:gd name="connsiteY16" fmla="*/ 553508 h 797724"/>
                <a:gd name="connsiteX17" fmla="*/ 954353 w 1667670"/>
                <a:gd name="connsiteY17" fmla="*/ 413808 h 797724"/>
                <a:gd name="connsiteX18" fmla="*/ 954353 w 1667670"/>
                <a:gd name="connsiteY18" fmla="*/ 401108 h 797724"/>
                <a:gd name="connsiteX19" fmla="*/ 1341703 w 1667670"/>
                <a:gd name="connsiteY19" fmla="*/ 420158 h 797724"/>
                <a:gd name="connsiteX20" fmla="*/ 1627453 w 1667670"/>
                <a:gd name="connsiteY20" fmla="*/ 585258 h 797724"/>
                <a:gd name="connsiteX21" fmla="*/ 1583003 w 1667670"/>
                <a:gd name="connsiteY21" fmla="*/ 724958 h 797724"/>
                <a:gd name="connsiteX22" fmla="*/ 1216298 w 1667670"/>
                <a:gd name="connsiteY22" fmla="*/ 785818 h 797724"/>
                <a:gd name="connsiteX23" fmla="*/ 644794 w 1667670"/>
                <a:gd name="connsiteY23" fmla="*/ 785818 h 797724"/>
                <a:gd name="connsiteX24" fmla="*/ 287604 w 1667670"/>
                <a:gd name="connsiteY24" fmla="*/ 785818 h 797724"/>
                <a:gd name="connsiteX25" fmla="*/ 1852 w 1667670"/>
                <a:gd name="connsiteY25" fmla="*/ 714380 h 797724"/>
                <a:gd name="connsiteX0" fmla="*/ 1852 w 1642535"/>
                <a:gd name="connsiteY0" fmla="*/ 714380 h 797724"/>
                <a:gd name="connsiteX1" fmla="*/ 73290 w 1642535"/>
                <a:gd name="connsiteY1" fmla="*/ 357190 h 797724"/>
                <a:gd name="connsiteX2" fmla="*/ 186003 w 1642535"/>
                <a:gd name="connsiteY2" fmla="*/ 172508 h 797724"/>
                <a:gd name="connsiteX3" fmla="*/ 452703 w 1642535"/>
                <a:gd name="connsiteY3" fmla="*/ 109008 h 797724"/>
                <a:gd name="connsiteX4" fmla="*/ 471753 w 1642535"/>
                <a:gd name="connsiteY4" fmla="*/ 96308 h 797724"/>
                <a:gd name="connsiteX5" fmla="*/ 459053 w 1642535"/>
                <a:gd name="connsiteY5" fmla="*/ 58208 h 797724"/>
                <a:gd name="connsiteX6" fmla="*/ 484453 w 1642535"/>
                <a:gd name="connsiteY6" fmla="*/ 32808 h 797724"/>
                <a:gd name="connsiteX7" fmla="*/ 547953 w 1642535"/>
                <a:gd name="connsiteY7" fmla="*/ 1058 h 797724"/>
                <a:gd name="connsiteX8" fmla="*/ 560653 w 1642535"/>
                <a:gd name="connsiteY8" fmla="*/ 39158 h 797724"/>
                <a:gd name="connsiteX9" fmla="*/ 554303 w 1642535"/>
                <a:gd name="connsiteY9" fmla="*/ 70908 h 797724"/>
                <a:gd name="connsiteX10" fmla="*/ 541603 w 1642535"/>
                <a:gd name="connsiteY10" fmla="*/ 89958 h 797724"/>
                <a:gd name="connsiteX11" fmla="*/ 617803 w 1642535"/>
                <a:gd name="connsiteY11" fmla="*/ 89958 h 797724"/>
                <a:gd name="connsiteX12" fmla="*/ 751153 w 1642535"/>
                <a:gd name="connsiteY12" fmla="*/ 115358 h 797724"/>
                <a:gd name="connsiteX13" fmla="*/ 865453 w 1642535"/>
                <a:gd name="connsiteY13" fmla="*/ 229658 h 797724"/>
                <a:gd name="connsiteX14" fmla="*/ 935303 w 1642535"/>
                <a:gd name="connsiteY14" fmla="*/ 363008 h 797724"/>
                <a:gd name="connsiteX15" fmla="*/ 973403 w 1642535"/>
                <a:gd name="connsiteY15" fmla="*/ 464608 h 797724"/>
                <a:gd name="connsiteX16" fmla="*/ 1011503 w 1642535"/>
                <a:gd name="connsiteY16" fmla="*/ 553508 h 797724"/>
                <a:gd name="connsiteX17" fmla="*/ 954353 w 1642535"/>
                <a:gd name="connsiteY17" fmla="*/ 413808 h 797724"/>
                <a:gd name="connsiteX18" fmla="*/ 954353 w 1642535"/>
                <a:gd name="connsiteY18" fmla="*/ 401108 h 797724"/>
                <a:gd name="connsiteX19" fmla="*/ 1341703 w 1642535"/>
                <a:gd name="connsiteY19" fmla="*/ 420158 h 797724"/>
                <a:gd name="connsiteX20" fmla="*/ 1573488 w 1642535"/>
                <a:gd name="connsiteY20" fmla="*/ 500066 h 797724"/>
                <a:gd name="connsiteX21" fmla="*/ 1583003 w 1642535"/>
                <a:gd name="connsiteY21" fmla="*/ 724958 h 797724"/>
                <a:gd name="connsiteX22" fmla="*/ 1216298 w 1642535"/>
                <a:gd name="connsiteY22" fmla="*/ 785818 h 797724"/>
                <a:gd name="connsiteX23" fmla="*/ 644794 w 1642535"/>
                <a:gd name="connsiteY23" fmla="*/ 785818 h 797724"/>
                <a:gd name="connsiteX24" fmla="*/ 287604 w 1642535"/>
                <a:gd name="connsiteY24" fmla="*/ 785818 h 797724"/>
                <a:gd name="connsiteX25" fmla="*/ 1852 w 1642535"/>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216298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001985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588306"/>
                <a:gd name="connsiteY0" fmla="*/ 714380 h 809631"/>
                <a:gd name="connsiteX1" fmla="*/ 73290 w 1588306"/>
                <a:gd name="connsiteY1" fmla="*/ 357190 h 809631"/>
                <a:gd name="connsiteX2" fmla="*/ 186003 w 1588306"/>
                <a:gd name="connsiteY2" fmla="*/ 172508 h 809631"/>
                <a:gd name="connsiteX3" fmla="*/ 452703 w 1588306"/>
                <a:gd name="connsiteY3" fmla="*/ 109008 h 809631"/>
                <a:gd name="connsiteX4" fmla="*/ 471753 w 1588306"/>
                <a:gd name="connsiteY4" fmla="*/ 96308 h 809631"/>
                <a:gd name="connsiteX5" fmla="*/ 459053 w 1588306"/>
                <a:gd name="connsiteY5" fmla="*/ 58208 h 809631"/>
                <a:gd name="connsiteX6" fmla="*/ 484453 w 1588306"/>
                <a:gd name="connsiteY6" fmla="*/ 32808 h 809631"/>
                <a:gd name="connsiteX7" fmla="*/ 547953 w 1588306"/>
                <a:gd name="connsiteY7" fmla="*/ 1058 h 809631"/>
                <a:gd name="connsiteX8" fmla="*/ 560653 w 1588306"/>
                <a:gd name="connsiteY8" fmla="*/ 39158 h 809631"/>
                <a:gd name="connsiteX9" fmla="*/ 554303 w 1588306"/>
                <a:gd name="connsiteY9" fmla="*/ 70908 h 809631"/>
                <a:gd name="connsiteX10" fmla="*/ 541603 w 1588306"/>
                <a:gd name="connsiteY10" fmla="*/ 89958 h 809631"/>
                <a:gd name="connsiteX11" fmla="*/ 617803 w 1588306"/>
                <a:gd name="connsiteY11" fmla="*/ 89958 h 809631"/>
                <a:gd name="connsiteX12" fmla="*/ 751153 w 1588306"/>
                <a:gd name="connsiteY12" fmla="*/ 115358 h 809631"/>
                <a:gd name="connsiteX13" fmla="*/ 865453 w 1588306"/>
                <a:gd name="connsiteY13" fmla="*/ 229658 h 809631"/>
                <a:gd name="connsiteX14" fmla="*/ 935303 w 1588306"/>
                <a:gd name="connsiteY14" fmla="*/ 363008 h 809631"/>
                <a:gd name="connsiteX15" fmla="*/ 973403 w 1588306"/>
                <a:gd name="connsiteY15" fmla="*/ 464608 h 809631"/>
                <a:gd name="connsiteX16" fmla="*/ 1011503 w 1588306"/>
                <a:gd name="connsiteY16" fmla="*/ 553508 h 809631"/>
                <a:gd name="connsiteX17" fmla="*/ 954353 w 1588306"/>
                <a:gd name="connsiteY17" fmla="*/ 413808 h 809631"/>
                <a:gd name="connsiteX18" fmla="*/ 954353 w 1588306"/>
                <a:gd name="connsiteY18" fmla="*/ 401108 h 809631"/>
                <a:gd name="connsiteX19" fmla="*/ 1341703 w 1588306"/>
                <a:gd name="connsiteY19" fmla="*/ 420158 h 809631"/>
                <a:gd name="connsiteX20" fmla="*/ 1573488 w 1588306"/>
                <a:gd name="connsiteY20" fmla="*/ 500066 h 809631"/>
                <a:gd name="connsiteX21" fmla="*/ 1430613 w 1588306"/>
                <a:gd name="connsiteY21" fmla="*/ 642942 h 809631"/>
                <a:gd name="connsiteX22" fmla="*/ 1001985 w 1588306"/>
                <a:gd name="connsiteY22" fmla="*/ 785818 h 809631"/>
                <a:gd name="connsiteX23" fmla="*/ 644794 w 1588306"/>
                <a:gd name="connsiteY23" fmla="*/ 785818 h 809631"/>
                <a:gd name="connsiteX24" fmla="*/ 287604 w 1588306"/>
                <a:gd name="connsiteY24" fmla="*/ 785818 h 809631"/>
                <a:gd name="connsiteX25" fmla="*/ 1852 w 1588306"/>
                <a:gd name="connsiteY25" fmla="*/ 714380 h 809631"/>
                <a:gd name="connsiteX0" fmla="*/ 1852 w 1588306"/>
                <a:gd name="connsiteY0" fmla="*/ 714380 h 797724"/>
                <a:gd name="connsiteX1" fmla="*/ 73290 w 1588306"/>
                <a:gd name="connsiteY1" fmla="*/ 357190 h 797724"/>
                <a:gd name="connsiteX2" fmla="*/ 186003 w 1588306"/>
                <a:gd name="connsiteY2" fmla="*/ 172508 h 797724"/>
                <a:gd name="connsiteX3" fmla="*/ 452703 w 1588306"/>
                <a:gd name="connsiteY3" fmla="*/ 109008 h 797724"/>
                <a:gd name="connsiteX4" fmla="*/ 471753 w 1588306"/>
                <a:gd name="connsiteY4" fmla="*/ 96308 h 797724"/>
                <a:gd name="connsiteX5" fmla="*/ 459053 w 1588306"/>
                <a:gd name="connsiteY5" fmla="*/ 58208 h 797724"/>
                <a:gd name="connsiteX6" fmla="*/ 484453 w 1588306"/>
                <a:gd name="connsiteY6" fmla="*/ 32808 h 797724"/>
                <a:gd name="connsiteX7" fmla="*/ 547953 w 1588306"/>
                <a:gd name="connsiteY7" fmla="*/ 1058 h 797724"/>
                <a:gd name="connsiteX8" fmla="*/ 560653 w 1588306"/>
                <a:gd name="connsiteY8" fmla="*/ 39158 h 797724"/>
                <a:gd name="connsiteX9" fmla="*/ 554303 w 1588306"/>
                <a:gd name="connsiteY9" fmla="*/ 70908 h 797724"/>
                <a:gd name="connsiteX10" fmla="*/ 541603 w 1588306"/>
                <a:gd name="connsiteY10" fmla="*/ 89958 h 797724"/>
                <a:gd name="connsiteX11" fmla="*/ 617803 w 1588306"/>
                <a:gd name="connsiteY11" fmla="*/ 89958 h 797724"/>
                <a:gd name="connsiteX12" fmla="*/ 751153 w 1588306"/>
                <a:gd name="connsiteY12" fmla="*/ 115358 h 797724"/>
                <a:gd name="connsiteX13" fmla="*/ 865453 w 1588306"/>
                <a:gd name="connsiteY13" fmla="*/ 229658 h 797724"/>
                <a:gd name="connsiteX14" fmla="*/ 935303 w 1588306"/>
                <a:gd name="connsiteY14" fmla="*/ 363008 h 797724"/>
                <a:gd name="connsiteX15" fmla="*/ 973403 w 1588306"/>
                <a:gd name="connsiteY15" fmla="*/ 464608 h 797724"/>
                <a:gd name="connsiteX16" fmla="*/ 1011503 w 1588306"/>
                <a:gd name="connsiteY16" fmla="*/ 553508 h 797724"/>
                <a:gd name="connsiteX17" fmla="*/ 954353 w 1588306"/>
                <a:gd name="connsiteY17" fmla="*/ 413808 h 797724"/>
                <a:gd name="connsiteX18" fmla="*/ 954353 w 1588306"/>
                <a:gd name="connsiteY18" fmla="*/ 401108 h 797724"/>
                <a:gd name="connsiteX19" fmla="*/ 1341703 w 1588306"/>
                <a:gd name="connsiteY19" fmla="*/ 420158 h 797724"/>
                <a:gd name="connsiteX20" fmla="*/ 1573488 w 1588306"/>
                <a:gd name="connsiteY20" fmla="*/ 500066 h 797724"/>
                <a:gd name="connsiteX21" fmla="*/ 1430613 w 1588306"/>
                <a:gd name="connsiteY21" fmla="*/ 642942 h 797724"/>
                <a:gd name="connsiteX22" fmla="*/ 1073423 w 1588306"/>
                <a:gd name="connsiteY22" fmla="*/ 714380 h 797724"/>
                <a:gd name="connsiteX23" fmla="*/ 644794 w 1588306"/>
                <a:gd name="connsiteY23" fmla="*/ 785818 h 797724"/>
                <a:gd name="connsiteX24" fmla="*/ 287604 w 1588306"/>
                <a:gd name="connsiteY24" fmla="*/ 785818 h 797724"/>
                <a:gd name="connsiteX25" fmla="*/ 1852 w 1588306"/>
                <a:gd name="connsiteY25" fmla="*/ 714380 h 797724"/>
                <a:gd name="connsiteX0" fmla="*/ 22169 w 1608623"/>
                <a:gd name="connsiteY0" fmla="*/ 714380 h 797724"/>
                <a:gd name="connsiteX1" fmla="*/ 22170 w 1608623"/>
                <a:gd name="connsiteY1" fmla="*/ 357190 h 797724"/>
                <a:gd name="connsiteX2" fmla="*/ 206320 w 1608623"/>
                <a:gd name="connsiteY2" fmla="*/ 172508 h 797724"/>
                <a:gd name="connsiteX3" fmla="*/ 473020 w 1608623"/>
                <a:gd name="connsiteY3" fmla="*/ 109008 h 797724"/>
                <a:gd name="connsiteX4" fmla="*/ 492070 w 1608623"/>
                <a:gd name="connsiteY4" fmla="*/ 96308 h 797724"/>
                <a:gd name="connsiteX5" fmla="*/ 479370 w 1608623"/>
                <a:gd name="connsiteY5" fmla="*/ 58208 h 797724"/>
                <a:gd name="connsiteX6" fmla="*/ 504770 w 1608623"/>
                <a:gd name="connsiteY6" fmla="*/ 32808 h 797724"/>
                <a:gd name="connsiteX7" fmla="*/ 568270 w 1608623"/>
                <a:gd name="connsiteY7" fmla="*/ 1058 h 797724"/>
                <a:gd name="connsiteX8" fmla="*/ 580970 w 1608623"/>
                <a:gd name="connsiteY8" fmla="*/ 39158 h 797724"/>
                <a:gd name="connsiteX9" fmla="*/ 574620 w 1608623"/>
                <a:gd name="connsiteY9" fmla="*/ 70908 h 797724"/>
                <a:gd name="connsiteX10" fmla="*/ 561920 w 1608623"/>
                <a:gd name="connsiteY10" fmla="*/ 89958 h 797724"/>
                <a:gd name="connsiteX11" fmla="*/ 638120 w 1608623"/>
                <a:gd name="connsiteY11" fmla="*/ 89958 h 797724"/>
                <a:gd name="connsiteX12" fmla="*/ 771470 w 1608623"/>
                <a:gd name="connsiteY12" fmla="*/ 115358 h 797724"/>
                <a:gd name="connsiteX13" fmla="*/ 885770 w 1608623"/>
                <a:gd name="connsiteY13" fmla="*/ 229658 h 797724"/>
                <a:gd name="connsiteX14" fmla="*/ 955620 w 1608623"/>
                <a:gd name="connsiteY14" fmla="*/ 363008 h 797724"/>
                <a:gd name="connsiteX15" fmla="*/ 993720 w 1608623"/>
                <a:gd name="connsiteY15" fmla="*/ 464608 h 797724"/>
                <a:gd name="connsiteX16" fmla="*/ 1031820 w 1608623"/>
                <a:gd name="connsiteY16" fmla="*/ 553508 h 797724"/>
                <a:gd name="connsiteX17" fmla="*/ 974670 w 1608623"/>
                <a:gd name="connsiteY17" fmla="*/ 413808 h 797724"/>
                <a:gd name="connsiteX18" fmla="*/ 974670 w 1608623"/>
                <a:gd name="connsiteY18" fmla="*/ 401108 h 797724"/>
                <a:gd name="connsiteX19" fmla="*/ 1362020 w 1608623"/>
                <a:gd name="connsiteY19" fmla="*/ 420158 h 797724"/>
                <a:gd name="connsiteX20" fmla="*/ 1593805 w 1608623"/>
                <a:gd name="connsiteY20" fmla="*/ 500066 h 797724"/>
                <a:gd name="connsiteX21" fmla="*/ 1450930 w 1608623"/>
                <a:gd name="connsiteY21" fmla="*/ 642942 h 797724"/>
                <a:gd name="connsiteX22" fmla="*/ 1093740 w 1608623"/>
                <a:gd name="connsiteY22" fmla="*/ 714380 h 797724"/>
                <a:gd name="connsiteX23" fmla="*/ 665111 w 1608623"/>
                <a:gd name="connsiteY23" fmla="*/ 785818 h 797724"/>
                <a:gd name="connsiteX24" fmla="*/ 307921 w 1608623"/>
                <a:gd name="connsiteY24" fmla="*/ 785818 h 797724"/>
                <a:gd name="connsiteX25" fmla="*/ 22169 w 1608623"/>
                <a:gd name="connsiteY25" fmla="*/ 714380 h 7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623" h="797724">
                  <a:moveTo>
                    <a:pt x="22169" y="714380"/>
                  </a:moveTo>
                  <a:cubicBezTo>
                    <a:pt x="20317" y="645677"/>
                    <a:pt x="0" y="454056"/>
                    <a:pt x="22170" y="357190"/>
                  </a:cubicBezTo>
                  <a:cubicBezTo>
                    <a:pt x="47570" y="280990"/>
                    <a:pt x="131178" y="213872"/>
                    <a:pt x="206320" y="172508"/>
                  </a:cubicBezTo>
                  <a:cubicBezTo>
                    <a:pt x="281462" y="131144"/>
                    <a:pt x="425395" y="121708"/>
                    <a:pt x="473020" y="109008"/>
                  </a:cubicBezTo>
                  <a:cubicBezTo>
                    <a:pt x="520645" y="96308"/>
                    <a:pt x="491012" y="104775"/>
                    <a:pt x="492070" y="96308"/>
                  </a:cubicBezTo>
                  <a:cubicBezTo>
                    <a:pt x="493128" y="87841"/>
                    <a:pt x="477253" y="68791"/>
                    <a:pt x="479370" y="58208"/>
                  </a:cubicBezTo>
                  <a:cubicBezTo>
                    <a:pt x="481487" y="47625"/>
                    <a:pt x="489953" y="42333"/>
                    <a:pt x="504770" y="32808"/>
                  </a:cubicBezTo>
                  <a:cubicBezTo>
                    <a:pt x="519587" y="23283"/>
                    <a:pt x="555570" y="0"/>
                    <a:pt x="568270" y="1058"/>
                  </a:cubicBezTo>
                  <a:cubicBezTo>
                    <a:pt x="580970" y="2116"/>
                    <a:pt x="579912" y="27516"/>
                    <a:pt x="580970" y="39158"/>
                  </a:cubicBezTo>
                  <a:cubicBezTo>
                    <a:pt x="582028" y="50800"/>
                    <a:pt x="577795" y="62441"/>
                    <a:pt x="574620" y="70908"/>
                  </a:cubicBezTo>
                  <a:cubicBezTo>
                    <a:pt x="571445" y="79375"/>
                    <a:pt x="551337" y="86783"/>
                    <a:pt x="561920" y="89958"/>
                  </a:cubicBezTo>
                  <a:cubicBezTo>
                    <a:pt x="572503" y="93133"/>
                    <a:pt x="603195" y="85725"/>
                    <a:pt x="638120" y="89958"/>
                  </a:cubicBezTo>
                  <a:cubicBezTo>
                    <a:pt x="673045" y="94191"/>
                    <a:pt x="730195" y="92075"/>
                    <a:pt x="771470" y="115358"/>
                  </a:cubicBezTo>
                  <a:cubicBezTo>
                    <a:pt x="812745" y="138641"/>
                    <a:pt x="855078" y="188383"/>
                    <a:pt x="885770" y="229658"/>
                  </a:cubicBezTo>
                  <a:cubicBezTo>
                    <a:pt x="916462" y="270933"/>
                    <a:pt x="937628" y="323850"/>
                    <a:pt x="955620" y="363008"/>
                  </a:cubicBezTo>
                  <a:cubicBezTo>
                    <a:pt x="973612" y="402166"/>
                    <a:pt x="981020" y="432858"/>
                    <a:pt x="993720" y="464608"/>
                  </a:cubicBezTo>
                  <a:cubicBezTo>
                    <a:pt x="1006420" y="496358"/>
                    <a:pt x="1034995" y="561975"/>
                    <a:pt x="1031820" y="553508"/>
                  </a:cubicBezTo>
                  <a:cubicBezTo>
                    <a:pt x="1028645" y="545041"/>
                    <a:pt x="984195" y="439208"/>
                    <a:pt x="974670" y="413808"/>
                  </a:cubicBezTo>
                  <a:cubicBezTo>
                    <a:pt x="965145" y="388408"/>
                    <a:pt x="910112" y="400050"/>
                    <a:pt x="974670" y="401108"/>
                  </a:cubicBezTo>
                  <a:cubicBezTo>
                    <a:pt x="1039228" y="402166"/>
                    <a:pt x="1258831" y="403665"/>
                    <a:pt x="1362020" y="420158"/>
                  </a:cubicBezTo>
                  <a:cubicBezTo>
                    <a:pt x="1465209" y="436651"/>
                    <a:pt x="1578987" y="462935"/>
                    <a:pt x="1593805" y="500066"/>
                  </a:cubicBezTo>
                  <a:cubicBezTo>
                    <a:pt x="1608623" y="537197"/>
                    <a:pt x="1534274" y="607223"/>
                    <a:pt x="1450930" y="642942"/>
                  </a:cubicBezTo>
                  <a:cubicBezTo>
                    <a:pt x="1367586" y="678661"/>
                    <a:pt x="1224710" y="690567"/>
                    <a:pt x="1093740" y="714380"/>
                  </a:cubicBezTo>
                  <a:cubicBezTo>
                    <a:pt x="962770" y="738193"/>
                    <a:pt x="796081" y="773912"/>
                    <a:pt x="665111" y="785818"/>
                  </a:cubicBezTo>
                  <a:cubicBezTo>
                    <a:pt x="534141" y="797724"/>
                    <a:pt x="415078" y="797724"/>
                    <a:pt x="307921" y="785818"/>
                  </a:cubicBezTo>
                  <a:cubicBezTo>
                    <a:pt x="200764" y="773912"/>
                    <a:pt x="51538" y="792608"/>
                    <a:pt x="22169" y="714380"/>
                  </a:cubicBezTo>
                  <a:close/>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11" name="任意多边形 10"/>
            <p:cNvSpPr/>
            <p:nvPr/>
          </p:nvSpPr>
          <p:spPr bwMode="auto">
            <a:xfrm>
              <a:off x="800100" y="1136650"/>
              <a:ext cx="254000" cy="339725"/>
            </a:xfrm>
            <a:custGeom>
              <a:avLst/>
              <a:gdLst>
                <a:gd name="connsiteX0" fmla="*/ 254000 w 254000"/>
                <a:gd name="connsiteY0" fmla="*/ 0 h 339725"/>
                <a:gd name="connsiteX1" fmla="*/ 127000 w 254000"/>
                <a:gd name="connsiteY1" fmla="*/ 69850 h 339725"/>
                <a:gd name="connsiteX2" fmla="*/ 19050 w 254000"/>
                <a:gd name="connsiteY2" fmla="*/ 298450 h 339725"/>
                <a:gd name="connsiteX3" fmla="*/ 12700 w 254000"/>
                <a:gd name="connsiteY3" fmla="*/ 317500 h 339725"/>
              </a:gdLst>
              <a:ahLst/>
              <a:cxnLst>
                <a:cxn ang="0">
                  <a:pos x="connsiteX0" y="connsiteY0"/>
                </a:cxn>
                <a:cxn ang="0">
                  <a:pos x="connsiteX1" y="connsiteY1"/>
                </a:cxn>
                <a:cxn ang="0">
                  <a:pos x="connsiteX2" y="connsiteY2"/>
                </a:cxn>
                <a:cxn ang="0">
                  <a:pos x="connsiteX3" y="connsiteY3"/>
                </a:cxn>
              </a:cxnLst>
              <a:rect l="l" t="t" r="r" b="b"/>
              <a:pathLst>
                <a:path w="254000" h="339725">
                  <a:moveTo>
                    <a:pt x="254000" y="0"/>
                  </a:moveTo>
                  <a:cubicBezTo>
                    <a:pt x="210079" y="10054"/>
                    <a:pt x="166158" y="20108"/>
                    <a:pt x="127000" y="69850"/>
                  </a:cubicBezTo>
                  <a:cubicBezTo>
                    <a:pt x="87842" y="119592"/>
                    <a:pt x="38100" y="257175"/>
                    <a:pt x="19050" y="298450"/>
                  </a:cubicBezTo>
                  <a:cubicBezTo>
                    <a:pt x="0" y="339725"/>
                    <a:pt x="6350" y="328612"/>
                    <a:pt x="12700" y="31750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15" name="弧形 14"/>
            <p:cNvSpPr/>
            <p:nvPr/>
          </p:nvSpPr>
          <p:spPr bwMode="auto">
            <a:xfrm>
              <a:off x="1071538" y="1142984"/>
              <a:ext cx="45719" cy="500066"/>
            </a:xfrm>
            <a:prstGeom prst="arc">
              <a:avLst/>
            </a:pr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17" name="任意多边形 16"/>
            <p:cNvSpPr/>
            <p:nvPr/>
          </p:nvSpPr>
          <p:spPr bwMode="auto">
            <a:xfrm>
              <a:off x="1485900" y="1473200"/>
              <a:ext cx="139700" cy="107950"/>
            </a:xfrm>
            <a:custGeom>
              <a:avLst/>
              <a:gdLst>
                <a:gd name="connsiteX0" fmla="*/ 139700 w 139700"/>
                <a:gd name="connsiteY0" fmla="*/ 0 h 107950"/>
                <a:gd name="connsiteX1" fmla="*/ 95250 w 139700"/>
                <a:gd name="connsiteY1" fmla="*/ 69850 h 107950"/>
                <a:gd name="connsiteX2" fmla="*/ 0 w 139700"/>
                <a:gd name="connsiteY2" fmla="*/ 107950 h 107950"/>
              </a:gdLst>
              <a:ahLst/>
              <a:cxnLst>
                <a:cxn ang="0">
                  <a:pos x="connsiteX0" y="connsiteY0"/>
                </a:cxn>
                <a:cxn ang="0">
                  <a:pos x="connsiteX1" y="connsiteY1"/>
                </a:cxn>
                <a:cxn ang="0">
                  <a:pos x="connsiteX2" y="connsiteY2"/>
                </a:cxn>
              </a:cxnLst>
              <a:rect l="l" t="t" r="r" b="b"/>
              <a:pathLst>
                <a:path w="139700" h="107950">
                  <a:moveTo>
                    <a:pt x="139700" y="0"/>
                  </a:moveTo>
                  <a:cubicBezTo>
                    <a:pt x="129116" y="25929"/>
                    <a:pt x="118533" y="51858"/>
                    <a:pt x="95250" y="69850"/>
                  </a:cubicBezTo>
                  <a:cubicBezTo>
                    <a:pt x="71967" y="87842"/>
                    <a:pt x="35983" y="97896"/>
                    <a:pt x="0" y="10795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grpSp>
      <p:grpSp>
        <p:nvGrpSpPr>
          <p:cNvPr id="25" name="组合 24"/>
          <p:cNvGrpSpPr/>
          <p:nvPr/>
        </p:nvGrpSpPr>
        <p:grpSpPr>
          <a:xfrm>
            <a:off x="3108315" y="2720964"/>
            <a:ext cx="642942" cy="357190"/>
            <a:chOff x="549301" y="928670"/>
            <a:chExt cx="1608623" cy="797724"/>
          </a:xfrm>
          <a:solidFill>
            <a:schemeClr val="accent6">
              <a:lumMod val="40000"/>
              <a:lumOff val="60000"/>
            </a:schemeClr>
          </a:solidFill>
        </p:grpSpPr>
        <p:sp>
          <p:nvSpPr>
            <p:cNvPr id="26" name="任意多边形 25"/>
            <p:cNvSpPr/>
            <p:nvPr/>
          </p:nvSpPr>
          <p:spPr bwMode="auto">
            <a:xfrm>
              <a:off x="549301" y="928670"/>
              <a:ext cx="1608623" cy="797724"/>
            </a:xfrm>
            <a:custGeom>
              <a:avLst/>
              <a:gdLst>
                <a:gd name="connsiteX0" fmla="*/ 6350 w 1640417"/>
                <a:gd name="connsiteY0" fmla="*/ 629708 h 860425"/>
                <a:gd name="connsiteX1" fmla="*/ 25400 w 1640417"/>
                <a:gd name="connsiteY1" fmla="*/ 369358 h 860425"/>
                <a:gd name="connsiteX2" fmla="*/ 158750 w 1640417"/>
                <a:gd name="connsiteY2" fmla="*/ 172508 h 860425"/>
                <a:gd name="connsiteX3" fmla="*/ 425450 w 1640417"/>
                <a:gd name="connsiteY3" fmla="*/ 109008 h 860425"/>
                <a:gd name="connsiteX4" fmla="*/ 444500 w 1640417"/>
                <a:gd name="connsiteY4" fmla="*/ 96308 h 860425"/>
                <a:gd name="connsiteX5" fmla="*/ 431800 w 1640417"/>
                <a:gd name="connsiteY5" fmla="*/ 58208 h 860425"/>
                <a:gd name="connsiteX6" fmla="*/ 457200 w 1640417"/>
                <a:gd name="connsiteY6" fmla="*/ 32808 h 860425"/>
                <a:gd name="connsiteX7" fmla="*/ 520700 w 1640417"/>
                <a:gd name="connsiteY7" fmla="*/ 1058 h 860425"/>
                <a:gd name="connsiteX8" fmla="*/ 533400 w 1640417"/>
                <a:gd name="connsiteY8" fmla="*/ 39158 h 860425"/>
                <a:gd name="connsiteX9" fmla="*/ 527050 w 1640417"/>
                <a:gd name="connsiteY9" fmla="*/ 70908 h 860425"/>
                <a:gd name="connsiteX10" fmla="*/ 514350 w 1640417"/>
                <a:gd name="connsiteY10" fmla="*/ 89958 h 860425"/>
                <a:gd name="connsiteX11" fmla="*/ 590550 w 1640417"/>
                <a:gd name="connsiteY11" fmla="*/ 89958 h 860425"/>
                <a:gd name="connsiteX12" fmla="*/ 723900 w 1640417"/>
                <a:gd name="connsiteY12" fmla="*/ 115358 h 860425"/>
                <a:gd name="connsiteX13" fmla="*/ 838200 w 1640417"/>
                <a:gd name="connsiteY13" fmla="*/ 229658 h 860425"/>
                <a:gd name="connsiteX14" fmla="*/ 908050 w 1640417"/>
                <a:gd name="connsiteY14" fmla="*/ 363008 h 860425"/>
                <a:gd name="connsiteX15" fmla="*/ 946150 w 1640417"/>
                <a:gd name="connsiteY15" fmla="*/ 464608 h 860425"/>
                <a:gd name="connsiteX16" fmla="*/ 984250 w 1640417"/>
                <a:gd name="connsiteY16" fmla="*/ 553508 h 860425"/>
                <a:gd name="connsiteX17" fmla="*/ 927100 w 1640417"/>
                <a:gd name="connsiteY17" fmla="*/ 413808 h 860425"/>
                <a:gd name="connsiteX18" fmla="*/ 927100 w 1640417"/>
                <a:gd name="connsiteY18" fmla="*/ 401108 h 860425"/>
                <a:gd name="connsiteX19" fmla="*/ 1314450 w 1640417"/>
                <a:gd name="connsiteY19" fmla="*/ 420158 h 860425"/>
                <a:gd name="connsiteX20" fmla="*/ 1600200 w 1640417"/>
                <a:gd name="connsiteY20" fmla="*/ 585258 h 860425"/>
                <a:gd name="connsiteX21" fmla="*/ 1555750 w 1640417"/>
                <a:gd name="connsiteY21" fmla="*/ 724958 h 860425"/>
                <a:gd name="connsiteX22" fmla="*/ 1200150 w 1640417"/>
                <a:gd name="connsiteY22" fmla="*/ 839258 h 860425"/>
                <a:gd name="connsiteX23" fmla="*/ 647700 w 1640417"/>
                <a:gd name="connsiteY23" fmla="*/ 851958 h 860425"/>
                <a:gd name="connsiteX24" fmla="*/ 222250 w 1640417"/>
                <a:gd name="connsiteY24" fmla="*/ 826558 h 860425"/>
                <a:gd name="connsiteX25" fmla="*/ 57150 w 1640417"/>
                <a:gd name="connsiteY25" fmla="*/ 769408 h 860425"/>
                <a:gd name="connsiteX26" fmla="*/ 6350 w 1640417"/>
                <a:gd name="connsiteY26" fmla="*/ 629708 h 860425"/>
                <a:gd name="connsiteX0" fmla="*/ 31750 w 1665817"/>
                <a:gd name="connsiteY0" fmla="*/ 629708 h 860425"/>
                <a:gd name="connsiteX1" fmla="*/ 25400 w 1665817"/>
                <a:gd name="connsiteY1" fmla="*/ 357190 h 860425"/>
                <a:gd name="connsiteX2" fmla="*/ 184150 w 1665817"/>
                <a:gd name="connsiteY2" fmla="*/ 172508 h 860425"/>
                <a:gd name="connsiteX3" fmla="*/ 450850 w 1665817"/>
                <a:gd name="connsiteY3" fmla="*/ 109008 h 860425"/>
                <a:gd name="connsiteX4" fmla="*/ 469900 w 1665817"/>
                <a:gd name="connsiteY4" fmla="*/ 96308 h 860425"/>
                <a:gd name="connsiteX5" fmla="*/ 457200 w 1665817"/>
                <a:gd name="connsiteY5" fmla="*/ 58208 h 860425"/>
                <a:gd name="connsiteX6" fmla="*/ 482600 w 1665817"/>
                <a:gd name="connsiteY6" fmla="*/ 32808 h 860425"/>
                <a:gd name="connsiteX7" fmla="*/ 546100 w 1665817"/>
                <a:gd name="connsiteY7" fmla="*/ 1058 h 860425"/>
                <a:gd name="connsiteX8" fmla="*/ 558800 w 1665817"/>
                <a:gd name="connsiteY8" fmla="*/ 39158 h 860425"/>
                <a:gd name="connsiteX9" fmla="*/ 552450 w 1665817"/>
                <a:gd name="connsiteY9" fmla="*/ 70908 h 860425"/>
                <a:gd name="connsiteX10" fmla="*/ 539750 w 1665817"/>
                <a:gd name="connsiteY10" fmla="*/ 89958 h 860425"/>
                <a:gd name="connsiteX11" fmla="*/ 615950 w 1665817"/>
                <a:gd name="connsiteY11" fmla="*/ 89958 h 860425"/>
                <a:gd name="connsiteX12" fmla="*/ 749300 w 1665817"/>
                <a:gd name="connsiteY12" fmla="*/ 115358 h 860425"/>
                <a:gd name="connsiteX13" fmla="*/ 863600 w 1665817"/>
                <a:gd name="connsiteY13" fmla="*/ 229658 h 860425"/>
                <a:gd name="connsiteX14" fmla="*/ 933450 w 1665817"/>
                <a:gd name="connsiteY14" fmla="*/ 363008 h 860425"/>
                <a:gd name="connsiteX15" fmla="*/ 971550 w 1665817"/>
                <a:gd name="connsiteY15" fmla="*/ 464608 h 860425"/>
                <a:gd name="connsiteX16" fmla="*/ 1009650 w 1665817"/>
                <a:gd name="connsiteY16" fmla="*/ 553508 h 860425"/>
                <a:gd name="connsiteX17" fmla="*/ 952500 w 1665817"/>
                <a:gd name="connsiteY17" fmla="*/ 413808 h 860425"/>
                <a:gd name="connsiteX18" fmla="*/ 952500 w 1665817"/>
                <a:gd name="connsiteY18" fmla="*/ 401108 h 860425"/>
                <a:gd name="connsiteX19" fmla="*/ 1339850 w 1665817"/>
                <a:gd name="connsiteY19" fmla="*/ 420158 h 860425"/>
                <a:gd name="connsiteX20" fmla="*/ 1625600 w 1665817"/>
                <a:gd name="connsiteY20" fmla="*/ 585258 h 860425"/>
                <a:gd name="connsiteX21" fmla="*/ 1581150 w 1665817"/>
                <a:gd name="connsiteY21" fmla="*/ 724958 h 860425"/>
                <a:gd name="connsiteX22" fmla="*/ 1225550 w 1665817"/>
                <a:gd name="connsiteY22" fmla="*/ 839258 h 860425"/>
                <a:gd name="connsiteX23" fmla="*/ 673100 w 1665817"/>
                <a:gd name="connsiteY23" fmla="*/ 851958 h 860425"/>
                <a:gd name="connsiteX24" fmla="*/ 247650 w 1665817"/>
                <a:gd name="connsiteY24" fmla="*/ 826558 h 860425"/>
                <a:gd name="connsiteX25" fmla="*/ 82550 w 1665817"/>
                <a:gd name="connsiteY25" fmla="*/ 769408 h 860425"/>
                <a:gd name="connsiteX26" fmla="*/ 31750 w 1665817"/>
                <a:gd name="connsiteY26" fmla="*/ 629708 h 860425"/>
                <a:gd name="connsiteX0" fmla="*/ 9525 w 1643592"/>
                <a:gd name="connsiteY0" fmla="*/ 629708 h 860425"/>
                <a:gd name="connsiteX1" fmla="*/ 3175 w 1643592"/>
                <a:gd name="connsiteY1" fmla="*/ 357190 h 860425"/>
                <a:gd name="connsiteX2" fmla="*/ 161925 w 1643592"/>
                <a:gd name="connsiteY2" fmla="*/ 172508 h 860425"/>
                <a:gd name="connsiteX3" fmla="*/ 428625 w 1643592"/>
                <a:gd name="connsiteY3" fmla="*/ 109008 h 860425"/>
                <a:gd name="connsiteX4" fmla="*/ 447675 w 1643592"/>
                <a:gd name="connsiteY4" fmla="*/ 96308 h 860425"/>
                <a:gd name="connsiteX5" fmla="*/ 434975 w 1643592"/>
                <a:gd name="connsiteY5" fmla="*/ 58208 h 860425"/>
                <a:gd name="connsiteX6" fmla="*/ 460375 w 1643592"/>
                <a:gd name="connsiteY6" fmla="*/ 32808 h 860425"/>
                <a:gd name="connsiteX7" fmla="*/ 523875 w 1643592"/>
                <a:gd name="connsiteY7" fmla="*/ 1058 h 860425"/>
                <a:gd name="connsiteX8" fmla="*/ 536575 w 1643592"/>
                <a:gd name="connsiteY8" fmla="*/ 39158 h 860425"/>
                <a:gd name="connsiteX9" fmla="*/ 530225 w 1643592"/>
                <a:gd name="connsiteY9" fmla="*/ 70908 h 860425"/>
                <a:gd name="connsiteX10" fmla="*/ 517525 w 1643592"/>
                <a:gd name="connsiteY10" fmla="*/ 89958 h 860425"/>
                <a:gd name="connsiteX11" fmla="*/ 593725 w 1643592"/>
                <a:gd name="connsiteY11" fmla="*/ 89958 h 860425"/>
                <a:gd name="connsiteX12" fmla="*/ 727075 w 1643592"/>
                <a:gd name="connsiteY12" fmla="*/ 115358 h 860425"/>
                <a:gd name="connsiteX13" fmla="*/ 841375 w 1643592"/>
                <a:gd name="connsiteY13" fmla="*/ 229658 h 860425"/>
                <a:gd name="connsiteX14" fmla="*/ 911225 w 1643592"/>
                <a:gd name="connsiteY14" fmla="*/ 363008 h 860425"/>
                <a:gd name="connsiteX15" fmla="*/ 949325 w 1643592"/>
                <a:gd name="connsiteY15" fmla="*/ 464608 h 860425"/>
                <a:gd name="connsiteX16" fmla="*/ 987425 w 1643592"/>
                <a:gd name="connsiteY16" fmla="*/ 553508 h 860425"/>
                <a:gd name="connsiteX17" fmla="*/ 930275 w 1643592"/>
                <a:gd name="connsiteY17" fmla="*/ 413808 h 860425"/>
                <a:gd name="connsiteX18" fmla="*/ 930275 w 1643592"/>
                <a:gd name="connsiteY18" fmla="*/ 401108 h 860425"/>
                <a:gd name="connsiteX19" fmla="*/ 1317625 w 1643592"/>
                <a:gd name="connsiteY19" fmla="*/ 420158 h 860425"/>
                <a:gd name="connsiteX20" fmla="*/ 1603375 w 1643592"/>
                <a:gd name="connsiteY20" fmla="*/ 585258 h 860425"/>
                <a:gd name="connsiteX21" fmla="*/ 1558925 w 1643592"/>
                <a:gd name="connsiteY21" fmla="*/ 724958 h 860425"/>
                <a:gd name="connsiteX22" fmla="*/ 1203325 w 1643592"/>
                <a:gd name="connsiteY22" fmla="*/ 839258 h 860425"/>
                <a:gd name="connsiteX23" fmla="*/ 650875 w 1643592"/>
                <a:gd name="connsiteY23" fmla="*/ 851958 h 860425"/>
                <a:gd name="connsiteX24" fmla="*/ 225425 w 1643592"/>
                <a:gd name="connsiteY24" fmla="*/ 826558 h 860425"/>
                <a:gd name="connsiteX25" fmla="*/ 60325 w 1643592"/>
                <a:gd name="connsiteY25" fmla="*/ 769408 h 860425"/>
                <a:gd name="connsiteX26" fmla="*/ 9525 w 1643592"/>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58748"/>
                <a:gd name="connsiteX1" fmla="*/ 41539 w 1635919"/>
                <a:gd name="connsiteY1" fmla="*/ 357190 h 858748"/>
                <a:gd name="connsiteX2" fmla="*/ 154252 w 1635919"/>
                <a:gd name="connsiteY2" fmla="*/ 172508 h 858748"/>
                <a:gd name="connsiteX3" fmla="*/ 420952 w 1635919"/>
                <a:gd name="connsiteY3" fmla="*/ 109008 h 858748"/>
                <a:gd name="connsiteX4" fmla="*/ 440002 w 1635919"/>
                <a:gd name="connsiteY4" fmla="*/ 96308 h 858748"/>
                <a:gd name="connsiteX5" fmla="*/ 427302 w 1635919"/>
                <a:gd name="connsiteY5" fmla="*/ 58208 h 858748"/>
                <a:gd name="connsiteX6" fmla="*/ 452702 w 1635919"/>
                <a:gd name="connsiteY6" fmla="*/ 32808 h 858748"/>
                <a:gd name="connsiteX7" fmla="*/ 516202 w 1635919"/>
                <a:gd name="connsiteY7" fmla="*/ 1058 h 858748"/>
                <a:gd name="connsiteX8" fmla="*/ 528902 w 1635919"/>
                <a:gd name="connsiteY8" fmla="*/ 39158 h 858748"/>
                <a:gd name="connsiteX9" fmla="*/ 522552 w 1635919"/>
                <a:gd name="connsiteY9" fmla="*/ 70908 h 858748"/>
                <a:gd name="connsiteX10" fmla="*/ 509852 w 1635919"/>
                <a:gd name="connsiteY10" fmla="*/ 89958 h 858748"/>
                <a:gd name="connsiteX11" fmla="*/ 586052 w 1635919"/>
                <a:gd name="connsiteY11" fmla="*/ 89958 h 858748"/>
                <a:gd name="connsiteX12" fmla="*/ 719402 w 1635919"/>
                <a:gd name="connsiteY12" fmla="*/ 115358 h 858748"/>
                <a:gd name="connsiteX13" fmla="*/ 833702 w 1635919"/>
                <a:gd name="connsiteY13" fmla="*/ 229658 h 858748"/>
                <a:gd name="connsiteX14" fmla="*/ 903552 w 1635919"/>
                <a:gd name="connsiteY14" fmla="*/ 363008 h 858748"/>
                <a:gd name="connsiteX15" fmla="*/ 941652 w 1635919"/>
                <a:gd name="connsiteY15" fmla="*/ 464608 h 858748"/>
                <a:gd name="connsiteX16" fmla="*/ 979752 w 1635919"/>
                <a:gd name="connsiteY16" fmla="*/ 553508 h 858748"/>
                <a:gd name="connsiteX17" fmla="*/ 922602 w 1635919"/>
                <a:gd name="connsiteY17" fmla="*/ 413808 h 858748"/>
                <a:gd name="connsiteX18" fmla="*/ 922602 w 1635919"/>
                <a:gd name="connsiteY18" fmla="*/ 401108 h 858748"/>
                <a:gd name="connsiteX19" fmla="*/ 1309952 w 1635919"/>
                <a:gd name="connsiteY19" fmla="*/ 420158 h 858748"/>
                <a:gd name="connsiteX20" fmla="*/ 1595702 w 1635919"/>
                <a:gd name="connsiteY20" fmla="*/ 585258 h 858748"/>
                <a:gd name="connsiteX21" fmla="*/ 1551252 w 1635919"/>
                <a:gd name="connsiteY21" fmla="*/ 724958 h 858748"/>
                <a:gd name="connsiteX22" fmla="*/ 1184547 w 1635919"/>
                <a:gd name="connsiteY22" fmla="*/ 785818 h 858748"/>
                <a:gd name="connsiteX23" fmla="*/ 643202 w 1635919"/>
                <a:gd name="connsiteY23" fmla="*/ 851958 h 858748"/>
                <a:gd name="connsiteX24" fmla="*/ 217752 w 1635919"/>
                <a:gd name="connsiteY24" fmla="*/ 826558 h 858748"/>
                <a:gd name="connsiteX25" fmla="*/ 52652 w 1635919"/>
                <a:gd name="connsiteY25" fmla="*/ 769408 h 858748"/>
                <a:gd name="connsiteX26" fmla="*/ 1852 w 1635919"/>
                <a:gd name="connsiteY26" fmla="*/ 629708 h 858748"/>
                <a:gd name="connsiteX0" fmla="*/ 1852 w 1635919"/>
                <a:gd name="connsiteY0" fmla="*/ 629708 h 829293"/>
                <a:gd name="connsiteX1" fmla="*/ 41539 w 1635919"/>
                <a:gd name="connsiteY1" fmla="*/ 357190 h 829293"/>
                <a:gd name="connsiteX2" fmla="*/ 154252 w 1635919"/>
                <a:gd name="connsiteY2" fmla="*/ 172508 h 829293"/>
                <a:gd name="connsiteX3" fmla="*/ 420952 w 1635919"/>
                <a:gd name="connsiteY3" fmla="*/ 109008 h 829293"/>
                <a:gd name="connsiteX4" fmla="*/ 440002 w 1635919"/>
                <a:gd name="connsiteY4" fmla="*/ 96308 h 829293"/>
                <a:gd name="connsiteX5" fmla="*/ 427302 w 1635919"/>
                <a:gd name="connsiteY5" fmla="*/ 58208 h 829293"/>
                <a:gd name="connsiteX6" fmla="*/ 452702 w 1635919"/>
                <a:gd name="connsiteY6" fmla="*/ 32808 h 829293"/>
                <a:gd name="connsiteX7" fmla="*/ 516202 w 1635919"/>
                <a:gd name="connsiteY7" fmla="*/ 1058 h 829293"/>
                <a:gd name="connsiteX8" fmla="*/ 528902 w 1635919"/>
                <a:gd name="connsiteY8" fmla="*/ 39158 h 829293"/>
                <a:gd name="connsiteX9" fmla="*/ 522552 w 1635919"/>
                <a:gd name="connsiteY9" fmla="*/ 70908 h 829293"/>
                <a:gd name="connsiteX10" fmla="*/ 509852 w 1635919"/>
                <a:gd name="connsiteY10" fmla="*/ 89958 h 829293"/>
                <a:gd name="connsiteX11" fmla="*/ 586052 w 1635919"/>
                <a:gd name="connsiteY11" fmla="*/ 89958 h 829293"/>
                <a:gd name="connsiteX12" fmla="*/ 719402 w 1635919"/>
                <a:gd name="connsiteY12" fmla="*/ 115358 h 829293"/>
                <a:gd name="connsiteX13" fmla="*/ 833702 w 1635919"/>
                <a:gd name="connsiteY13" fmla="*/ 229658 h 829293"/>
                <a:gd name="connsiteX14" fmla="*/ 903552 w 1635919"/>
                <a:gd name="connsiteY14" fmla="*/ 363008 h 829293"/>
                <a:gd name="connsiteX15" fmla="*/ 941652 w 1635919"/>
                <a:gd name="connsiteY15" fmla="*/ 464608 h 829293"/>
                <a:gd name="connsiteX16" fmla="*/ 979752 w 1635919"/>
                <a:gd name="connsiteY16" fmla="*/ 553508 h 829293"/>
                <a:gd name="connsiteX17" fmla="*/ 922602 w 1635919"/>
                <a:gd name="connsiteY17" fmla="*/ 413808 h 829293"/>
                <a:gd name="connsiteX18" fmla="*/ 922602 w 1635919"/>
                <a:gd name="connsiteY18" fmla="*/ 401108 h 829293"/>
                <a:gd name="connsiteX19" fmla="*/ 1309952 w 1635919"/>
                <a:gd name="connsiteY19" fmla="*/ 420158 h 829293"/>
                <a:gd name="connsiteX20" fmla="*/ 1595702 w 1635919"/>
                <a:gd name="connsiteY20" fmla="*/ 585258 h 829293"/>
                <a:gd name="connsiteX21" fmla="*/ 1551252 w 1635919"/>
                <a:gd name="connsiteY21" fmla="*/ 724958 h 829293"/>
                <a:gd name="connsiteX22" fmla="*/ 1184547 w 1635919"/>
                <a:gd name="connsiteY22" fmla="*/ 785818 h 829293"/>
                <a:gd name="connsiteX23" fmla="*/ 613043 w 1635919"/>
                <a:gd name="connsiteY23" fmla="*/ 785818 h 829293"/>
                <a:gd name="connsiteX24" fmla="*/ 217752 w 1635919"/>
                <a:gd name="connsiteY24" fmla="*/ 826558 h 829293"/>
                <a:gd name="connsiteX25" fmla="*/ 52652 w 1635919"/>
                <a:gd name="connsiteY25" fmla="*/ 769408 h 829293"/>
                <a:gd name="connsiteX26" fmla="*/ 1852 w 1635919"/>
                <a:gd name="connsiteY26" fmla="*/ 629708 h 829293"/>
                <a:gd name="connsiteX0" fmla="*/ 1852 w 1635919"/>
                <a:gd name="connsiteY0" fmla="*/ 629708 h 852576"/>
                <a:gd name="connsiteX1" fmla="*/ 41539 w 1635919"/>
                <a:gd name="connsiteY1" fmla="*/ 357190 h 852576"/>
                <a:gd name="connsiteX2" fmla="*/ 154252 w 1635919"/>
                <a:gd name="connsiteY2" fmla="*/ 172508 h 852576"/>
                <a:gd name="connsiteX3" fmla="*/ 420952 w 1635919"/>
                <a:gd name="connsiteY3" fmla="*/ 109008 h 852576"/>
                <a:gd name="connsiteX4" fmla="*/ 440002 w 1635919"/>
                <a:gd name="connsiteY4" fmla="*/ 96308 h 852576"/>
                <a:gd name="connsiteX5" fmla="*/ 427302 w 1635919"/>
                <a:gd name="connsiteY5" fmla="*/ 58208 h 852576"/>
                <a:gd name="connsiteX6" fmla="*/ 452702 w 1635919"/>
                <a:gd name="connsiteY6" fmla="*/ 32808 h 852576"/>
                <a:gd name="connsiteX7" fmla="*/ 516202 w 1635919"/>
                <a:gd name="connsiteY7" fmla="*/ 1058 h 852576"/>
                <a:gd name="connsiteX8" fmla="*/ 528902 w 1635919"/>
                <a:gd name="connsiteY8" fmla="*/ 39158 h 852576"/>
                <a:gd name="connsiteX9" fmla="*/ 522552 w 1635919"/>
                <a:gd name="connsiteY9" fmla="*/ 70908 h 852576"/>
                <a:gd name="connsiteX10" fmla="*/ 509852 w 1635919"/>
                <a:gd name="connsiteY10" fmla="*/ 89958 h 852576"/>
                <a:gd name="connsiteX11" fmla="*/ 586052 w 1635919"/>
                <a:gd name="connsiteY11" fmla="*/ 89958 h 852576"/>
                <a:gd name="connsiteX12" fmla="*/ 719402 w 1635919"/>
                <a:gd name="connsiteY12" fmla="*/ 115358 h 852576"/>
                <a:gd name="connsiteX13" fmla="*/ 833702 w 1635919"/>
                <a:gd name="connsiteY13" fmla="*/ 229658 h 852576"/>
                <a:gd name="connsiteX14" fmla="*/ 903552 w 1635919"/>
                <a:gd name="connsiteY14" fmla="*/ 363008 h 852576"/>
                <a:gd name="connsiteX15" fmla="*/ 941652 w 1635919"/>
                <a:gd name="connsiteY15" fmla="*/ 464608 h 852576"/>
                <a:gd name="connsiteX16" fmla="*/ 979752 w 1635919"/>
                <a:gd name="connsiteY16" fmla="*/ 553508 h 852576"/>
                <a:gd name="connsiteX17" fmla="*/ 922602 w 1635919"/>
                <a:gd name="connsiteY17" fmla="*/ 413808 h 852576"/>
                <a:gd name="connsiteX18" fmla="*/ 922602 w 1635919"/>
                <a:gd name="connsiteY18" fmla="*/ 401108 h 852576"/>
                <a:gd name="connsiteX19" fmla="*/ 1309952 w 1635919"/>
                <a:gd name="connsiteY19" fmla="*/ 420158 h 852576"/>
                <a:gd name="connsiteX20" fmla="*/ 1595702 w 1635919"/>
                <a:gd name="connsiteY20" fmla="*/ 585258 h 852576"/>
                <a:gd name="connsiteX21" fmla="*/ 1551252 w 1635919"/>
                <a:gd name="connsiteY21" fmla="*/ 724958 h 852576"/>
                <a:gd name="connsiteX22" fmla="*/ 1184547 w 1635919"/>
                <a:gd name="connsiteY22" fmla="*/ 785818 h 852576"/>
                <a:gd name="connsiteX23" fmla="*/ 613043 w 1635919"/>
                <a:gd name="connsiteY23" fmla="*/ 785818 h 852576"/>
                <a:gd name="connsiteX24" fmla="*/ 217752 w 1635919"/>
                <a:gd name="connsiteY24" fmla="*/ 826558 h 852576"/>
                <a:gd name="connsiteX25" fmla="*/ 1852 w 1635919"/>
                <a:gd name="connsiteY25" fmla="*/ 629708 h 852576"/>
                <a:gd name="connsiteX0" fmla="*/ 1852 w 1635919"/>
                <a:gd name="connsiteY0" fmla="*/ 629708 h 811836"/>
                <a:gd name="connsiteX1" fmla="*/ 41539 w 1635919"/>
                <a:gd name="connsiteY1" fmla="*/ 357190 h 811836"/>
                <a:gd name="connsiteX2" fmla="*/ 154252 w 1635919"/>
                <a:gd name="connsiteY2" fmla="*/ 172508 h 811836"/>
                <a:gd name="connsiteX3" fmla="*/ 420952 w 1635919"/>
                <a:gd name="connsiteY3" fmla="*/ 109008 h 811836"/>
                <a:gd name="connsiteX4" fmla="*/ 440002 w 1635919"/>
                <a:gd name="connsiteY4" fmla="*/ 96308 h 811836"/>
                <a:gd name="connsiteX5" fmla="*/ 427302 w 1635919"/>
                <a:gd name="connsiteY5" fmla="*/ 58208 h 811836"/>
                <a:gd name="connsiteX6" fmla="*/ 452702 w 1635919"/>
                <a:gd name="connsiteY6" fmla="*/ 32808 h 811836"/>
                <a:gd name="connsiteX7" fmla="*/ 516202 w 1635919"/>
                <a:gd name="connsiteY7" fmla="*/ 1058 h 811836"/>
                <a:gd name="connsiteX8" fmla="*/ 528902 w 1635919"/>
                <a:gd name="connsiteY8" fmla="*/ 39158 h 811836"/>
                <a:gd name="connsiteX9" fmla="*/ 522552 w 1635919"/>
                <a:gd name="connsiteY9" fmla="*/ 70908 h 811836"/>
                <a:gd name="connsiteX10" fmla="*/ 509852 w 1635919"/>
                <a:gd name="connsiteY10" fmla="*/ 89958 h 811836"/>
                <a:gd name="connsiteX11" fmla="*/ 586052 w 1635919"/>
                <a:gd name="connsiteY11" fmla="*/ 89958 h 811836"/>
                <a:gd name="connsiteX12" fmla="*/ 719402 w 1635919"/>
                <a:gd name="connsiteY12" fmla="*/ 115358 h 811836"/>
                <a:gd name="connsiteX13" fmla="*/ 833702 w 1635919"/>
                <a:gd name="connsiteY13" fmla="*/ 229658 h 811836"/>
                <a:gd name="connsiteX14" fmla="*/ 903552 w 1635919"/>
                <a:gd name="connsiteY14" fmla="*/ 363008 h 811836"/>
                <a:gd name="connsiteX15" fmla="*/ 941652 w 1635919"/>
                <a:gd name="connsiteY15" fmla="*/ 464608 h 811836"/>
                <a:gd name="connsiteX16" fmla="*/ 979752 w 1635919"/>
                <a:gd name="connsiteY16" fmla="*/ 553508 h 811836"/>
                <a:gd name="connsiteX17" fmla="*/ 922602 w 1635919"/>
                <a:gd name="connsiteY17" fmla="*/ 413808 h 811836"/>
                <a:gd name="connsiteX18" fmla="*/ 922602 w 1635919"/>
                <a:gd name="connsiteY18" fmla="*/ 401108 h 811836"/>
                <a:gd name="connsiteX19" fmla="*/ 1309952 w 1635919"/>
                <a:gd name="connsiteY19" fmla="*/ 420158 h 811836"/>
                <a:gd name="connsiteX20" fmla="*/ 1595702 w 1635919"/>
                <a:gd name="connsiteY20" fmla="*/ 585258 h 811836"/>
                <a:gd name="connsiteX21" fmla="*/ 1551252 w 1635919"/>
                <a:gd name="connsiteY21" fmla="*/ 724958 h 811836"/>
                <a:gd name="connsiteX22" fmla="*/ 1184547 w 1635919"/>
                <a:gd name="connsiteY22" fmla="*/ 785818 h 811836"/>
                <a:gd name="connsiteX23" fmla="*/ 613043 w 1635919"/>
                <a:gd name="connsiteY23" fmla="*/ 785818 h 811836"/>
                <a:gd name="connsiteX24" fmla="*/ 255853 w 1635919"/>
                <a:gd name="connsiteY24" fmla="*/ 785818 h 811836"/>
                <a:gd name="connsiteX25" fmla="*/ 1852 w 1635919"/>
                <a:gd name="connsiteY25" fmla="*/ 629708 h 811836"/>
                <a:gd name="connsiteX0" fmla="*/ 1852 w 1667670"/>
                <a:gd name="connsiteY0" fmla="*/ 714380 h 797724"/>
                <a:gd name="connsiteX1" fmla="*/ 73290 w 1667670"/>
                <a:gd name="connsiteY1" fmla="*/ 357190 h 797724"/>
                <a:gd name="connsiteX2" fmla="*/ 186003 w 1667670"/>
                <a:gd name="connsiteY2" fmla="*/ 172508 h 797724"/>
                <a:gd name="connsiteX3" fmla="*/ 452703 w 1667670"/>
                <a:gd name="connsiteY3" fmla="*/ 109008 h 797724"/>
                <a:gd name="connsiteX4" fmla="*/ 471753 w 1667670"/>
                <a:gd name="connsiteY4" fmla="*/ 96308 h 797724"/>
                <a:gd name="connsiteX5" fmla="*/ 459053 w 1667670"/>
                <a:gd name="connsiteY5" fmla="*/ 58208 h 797724"/>
                <a:gd name="connsiteX6" fmla="*/ 484453 w 1667670"/>
                <a:gd name="connsiteY6" fmla="*/ 32808 h 797724"/>
                <a:gd name="connsiteX7" fmla="*/ 547953 w 1667670"/>
                <a:gd name="connsiteY7" fmla="*/ 1058 h 797724"/>
                <a:gd name="connsiteX8" fmla="*/ 560653 w 1667670"/>
                <a:gd name="connsiteY8" fmla="*/ 39158 h 797724"/>
                <a:gd name="connsiteX9" fmla="*/ 554303 w 1667670"/>
                <a:gd name="connsiteY9" fmla="*/ 70908 h 797724"/>
                <a:gd name="connsiteX10" fmla="*/ 541603 w 1667670"/>
                <a:gd name="connsiteY10" fmla="*/ 89958 h 797724"/>
                <a:gd name="connsiteX11" fmla="*/ 617803 w 1667670"/>
                <a:gd name="connsiteY11" fmla="*/ 89958 h 797724"/>
                <a:gd name="connsiteX12" fmla="*/ 751153 w 1667670"/>
                <a:gd name="connsiteY12" fmla="*/ 115358 h 797724"/>
                <a:gd name="connsiteX13" fmla="*/ 865453 w 1667670"/>
                <a:gd name="connsiteY13" fmla="*/ 229658 h 797724"/>
                <a:gd name="connsiteX14" fmla="*/ 935303 w 1667670"/>
                <a:gd name="connsiteY14" fmla="*/ 363008 h 797724"/>
                <a:gd name="connsiteX15" fmla="*/ 973403 w 1667670"/>
                <a:gd name="connsiteY15" fmla="*/ 464608 h 797724"/>
                <a:gd name="connsiteX16" fmla="*/ 1011503 w 1667670"/>
                <a:gd name="connsiteY16" fmla="*/ 553508 h 797724"/>
                <a:gd name="connsiteX17" fmla="*/ 954353 w 1667670"/>
                <a:gd name="connsiteY17" fmla="*/ 413808 h 797724"/>
                <a:gd name="connsiteX18" fmla="*/ 954353 w 1667670"/>
                <a:gd name="connsiteY18" fmla="*/ 401108 h 797724"/>
                <a:gd name="connsiteX19" fmla="*/ 1341703 w 1667670"/>
                <a:gd name="connsiteY19" fmla="*/ 420158 h 797724"/>
                <a:gd name="connsiteX20" fmla="*/ 1627453 w 1667670"/>
                <a:gd name="connsiteY20" fmla="*/ 585258 h 797724"/>
                <a:gd name="connsiteX21" fmla="*/ 1583003 w 1667670"/>
                <a:gd name="connsiteY21" fmla="*/ 724958 h 797724"/>
                <a:gd name="connsiteX22" fmla="*/ 1216298 w 1667670"/>
                <a:gd name="connsiteY22" fmla="*/ 785818 h 797724"/>
                <a:gd name="connsiteX23" fmla="*/ 644794 w 1667670"/>
                <a:gd name="connsiteY23" fmla="*/ 785818 h 797724"/>
                <a:gd name="connsiteX24" fmla="*/ 287604 w 1667670"/>
                <a:gd name="connsiteY24" fmla="*/ 785818 h 797724"/>
                <a:gd name="connsiteX25" fmla="*/ 1852 w 1667670"/>
                <a:gd name="connsiteY25" fmla="*/ 714380 h 797724"/>
                <a:gd name="connsiteX0" fmla="*/ 1852 w 1642535"/>
                <a:gd name="connsiteY0" fmla="*/ 714380 h 797724"/>
                <a:gd name="connsiteX1" fmla="*/ 73290 w 1642535"/>
                <a:gd name="connsiteY1" fmla="*/ 357190 h 797724"/>
                <a:gd name="connsiteX2" fmla="*/ 186003 w 1642535"/>
                <a:gd name="connsiteY2" fmla="*/ 172508 h 797724"/>
                <a:gd name="connsiteX3" fmla="*/ 452703 w 1642535"/>
                <a:gd name="connsiteY3" fmla="*/ 109008 h 797724"/>
                <a:gd name="connsiteX4" fmla="*/ 471753 w 1642535"/>
                <a:gd name="connsiteY4" fmla="*/ 96308 h 797724"/>
                <a:gd name="connsiteX5" fmla="*/ 459053 w 1642535"/>
                <a:gd name="connsiteY5" fmla="*/ 58208 h 797724"/>
                <a:gd name="connsiteX6" fmla="*/ 484453 w 1642535"/>
                <a:gd name="connsiteY6" fmla="*/ 32808 h 797724"/>
                <a:gd name="connsiteX7" fmla="*/ 547953 w 1642535"/>
                <a:gd name="connsiteY7" fmla="*/ 1058 h 797724"/>
                <a:gd name="connsiteX8" fmla="*/ 560653 w 1642535"/>
                <a:gd name="connsiteY8" fmla="*/ 39158 h 797724"/>
                <a:gd name="connsiteX9" fmla="*/ 554303 w 1642535"/>
                <a:gd name="connsiteY9" fmla="*/ 70908 h 797724"/>
                <a:gd name="connsiteX10" fmla="*/ 541603 w 1642535"/>
                <a:gd name="connsiteY10" fmla="*/ 89958 h 797724"/>
                <a:gd name="connsiteX11" fmla="*/ 617803 w 1642535"/>
                <a:gd name="connsiteY11" fmla="*/ 89958 h 797724"/>
                <a:gd name="connsiteX12" fmla="*/ 751153 w 1642535"/>
                <a:gd name="connsiteY12" fmla="*/ 115358 h 797724"/>
                <a:gd name="connsiteX13" fmla="*/ 865453 w 1642535"/>
                <a:gd name="connsiteY13" fmla="*/ 229658 h 797724"/>
                <a:gd name="connsiteX14" fmla="*/ 935303 w 1642535"/>
                <a:gd name="connsiteY14" fmla="*/ 363008 h 797724"/>
                <a:gd name="connsiteX15" fmla="*/ 973403 w 1642535"/>
                <a:gd name="connsiteY15" fmla="*/ 464608 h 797724"/>
                <a:gd name="connsiteX16" fmla="*/ 1011503 w 1642535"/>
                <a:gd name="connsiteY16" fmla="*/ 553508 h 797724"/>
                <a:gd name="connsiteX17" fmla="*/ 954353 w 1642535"/>
                <a:gd name="connsiteY17" fmla="*/ 413808 h 797724"/>
                <a:gd name="connsiteX18" fmla="*/ 954353 w 1642535"/>
                <a:gd name="connsiteY18" fmla="*/ 401108 h 797724"/>
                <a:gd name="connsiteX19" fmla="*/ 1341703 w 1642535"/>
                <a:gd name="connsiteY19" fmla="*/ 420158 h 797724"/>
                <a:gd name="connsiteX20" fmla="*/ 1573488 w 1642535"/>
                <a:gd name="connsiteY20" fmla="*/ 500066 h 797724"/>
                <a:gd name="connsiteX21" fmla="*/ 1583003 w 1642535"/>
                <a:gd name="connsiteY21" fmla="*/ 724958 h 797724"/>
                <a:gd name="connsiteX22" fmla="*/ 1216298 w 1642535"/>
                <a:gd name="connsiteY22" fmla="*/ 785818 h 797724"/>
                <a:gd name="connsiteX23" fmla="*/ 644794 w 1642535"/>
                <a:gd name="connsiteY23" fmla="*/ 785818 h 797724"/>
                <a:gd name="connsiteX24" fmla="*/ 287604 w 1642535"/>
                <a:gd name="connsiteY24" fmla="*/ 785818 h 797724"/>
                <a:gd name="connsiteX25" fmla="*/ 1852 w 1642535"/>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216298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001985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588306"/>
                <a:gd name="connsiteY0" fmla="*/ 714380 h 809631"/>
                <a:gd name="connsiteX1" fmla="*/ 73290 w 1588306"/>
                <a:gd name="connsiteY1" fmla="*/ 357190 h 809631"/>
                <a:gd name="connsiteX2" fmla="*/ 186003 w 1588306"/>
                <a:gd name="connsiteY2" fmla="*/ 172508 h 809631"/>
                <a:gd name="connsiteX3" fmla="*/ 452703 w 1588306"/>
                <a:gd name="connsiteY3" fmla="*/ 109008 h 809631"/>
                <a:gd name="connsiteX4" fmla="*/ 471753 w 1588306"/>
                <a:gd name="connsiteY4" fmla="*/ 96308 h 809631"/>
                <a:gd name="connsiteX5" fmla="*/ 459053 w 1588306"/>
                <a:gd name="connsiteY5" fmla="*/ 58208 h 809631"/>
                <a:gd name="connsiteX6" fmla="*/ 484453 w 1588306"/>
                <a:gd name="connsiteY6" fmla="*/ 32808 h 809631"/>
                <a:gd name="connsiteX7" fmla="*/ 547953 w 1588306"/>
                <a:gd name="connsiteY7" fmla="*/ 1058 h 809631"/>
                <a:gd name="connsiteX8" fmla="*/ 560653 w 1588306"/>
                <a:gd name="connsiteY8" fmla="*/ 39158 h 809631"/>
                <a:gd name="connsiteX9" fmla="*/ 554303 w 1588306"/>
                <a:gd name="connsiteY9" fmla="*/ 70908 h 809631"/>
                <a:gd name="connsiteX10" fmla="*/ 541603 w 1588306"/>
                <a:gd name="connsiteY10" fmla="*/ 89958 h 809631"/>
                <a:gd name="connsiteX11" fmla="*/ 617803 w 1588306"/>
                <a:gd name="connsiteY11" fmla="*/ 89958 h 809631"/>
                <a:gd name="connsiteX12" fmla="*/ 751153 w 1588306"/>
                <a:gd name="connsiteY12" fmla="*/ 115358 h 809631"/>
                <a:gd name="connsiteX13" fmla="*/ 865453 w 1588306"/>
                <a:gd name="connsiteY13" fmla="*/ 229658 h 809631"/>
                <a:gd name="connsiteX14" fmla="*/ 935303 w 1588306"/>
                <a:gd name="connsiteY14" fmla="*/ 363008 h 809631"/>
                <a:gd name="connsiteX15" fmla="*/ 973403 w 1588306"/>
                <a:gd name="connsiteY15" fmla="*/ 464608 h 809631"/>
                <a:gd name="connsiteX16" fmla="*/ 1011503 w 1588306"/>
                <a:gd name="connsiteY16" fmla="*/ 553508 h 809631"/>
                <a:gd name="connsiteX17" fmla="*/ 954353 w 1588306"/>
                <a:gd name="connsiteY17" fmla="*/ 413808 h 809631"/>
                <a:gd name="connsiteX18" fmla="*/ 954353 w 1588306"/>
                <a:gd name="connsiteY18" fmla="*/ 401108 h 809631"/>
                <a:gd name="connsiteX19" fmla="*/ 1341703 w 1588306"/>
                <a:gd name="connsiteY19" fmla="*/ 420158 h 809631"/>
                <a:gd name="connsiteX20" fmla="*/ 1573488 w 1588306"/>
                <a:gd name="connsiteY20" fmla="*/ 500066 h 809631"/>
                <a:gd name="connsiteX21" fmla="*/ 1430613 w 1588306"/>
                <a:gd name="connsiteY21" fmla="*/ 642942 h 809631"/>
                <a:gd name="connsiteX22" fmla="*/ 1001985 w 1588306"/>
                <a:gd name="connsiteY22" fmla="*/ 785818 h 809631"/>
                <a:gd name="connsiteX23" fmla="*/ 644794 w 1588306"/>
                <a:gd name="connsiteY23" fmla="*/ 785818 h 809631"/>
                <a:gd name="connsiteX24" fmla="*/ 287604 w 1588306"/>
                <a:gd name="connsiteY24" fmla="*/ 785818 h 809631"/>
                <a:gd name="connsiteX25" fmla="*/ 1852 w 1588306"/>
                <a:gd name="connsiteY25" fmla="*/ 714380 h 809631"/>
                <a:gd name="connsiteX0" fmla="*/ 1852 w 1588306"/>
                <a:gd name="connsiteY0" fmla="*/ 714380 h 797724"/>
                <a:gd name="connsiteX1" fmla="*/ 73290 w 1588306"/>
                <a:gd name="connsiteY1" fmla="*/ 357190 h 797724"/>
                <a:gd name="connsiteX2" fmla="*/ 186003 w 1588306"/>
                <a:gd name="connsiteY2" fmla="*/ 172508 h 797724"/>
                <a:gd name="connsiteX3" fmla="*/ 452703 w 1588306"/>
                <a:gd name="connsiteY3" fmla="*/ 109008 h 797724"/>
                <a:gd name="connsiteX4" fmla="*/ 471753 w 1588306"/>
                <a:gd name="connsiteY4" fmla="*/ 96308 h 797724"/>
                <a:gd name="connsiteX5" fmla="*/ 459053 w 1588306"/>
                <a:gd name="connsiteY5" fmla="*/ 58208 h 797724"/>
                <a:gd name="connsiteX6" fmla="*/ 484453 w 1588306"/>
                <a:gd name="connsiteY6" fmla="*/ 32808 h 797724"/>
                <a:gd name="connsiteX7" fmla="*/ 547953 w 1588306"/>
                <a:gd name="connsiteY7" fmla="*/ 1058 h 797724"/>
                <a:gd name="connsiteX8" fmla="*/ 560653 w 1588306"/>
                <a:gd name="connsiteY8" fmla="*/ 39158 h 797724"/>
                <a:gd name="connsiteX9" fmla="*/ 554303 w 1588306"/>
                <a:gd name="connsiteY9" fmla="*/ 70908 h 797724"/>
                <a:gd name="connsiteX10" fmla="*/ 541603 w 1588306"/>
                <a:gd name="connsiteY10" fmla="*/ 89958 h 797724"/>
                <a:gd name="connsiteX11" fmla="*/ 617803 w 1588306"/>
                <a:gd name="connsiteY11" fmla="*/ 89958 h 797724"/>
                <a:gd name="connsiteX12" fmla="*/ 751153 w 1588306"/>
                <a:gd name="connsiteY12" fmla="*/ 115358 h 797724"/>
                <a:gd name="connsiteX13" fmla="*/ 865453 w 1588306"/>
                <a:gd name="connsiteY13" fmla="*/ 229658 h 797724"/>
                <a:gd name="connsiteX14" fmla="*/ 935303 w 1588306"/>
                <a:gd name="connsiteY14" fmla="*/ 363008 h 797724"/>
                <a:gd name="connsiteX15" fmla="*/ 973403 w 1588306"/>
                <a:gd name="connsiteY15" fmla="*/ 464608 h 797724"/>
                <a:gd name="connsiteX16" fmla="*/ 1011503 w 1588306"/>
                <a:gd name="connsiteY16" fmla="*/ 553508 h 797724"/>
                <a:gd name="connsiteX17" fmla="*/ 954353 w 1588306"/>
                <a:gd name="connsiteY17" fmla="*/ 413808 h 797724"/>
                <a:gd name="connsiteX18" fmla="*/ 954353 w 1588306"/>
                <a:gd name="connsiteY18" fmla="*/ 401108 h 797724"/>
                <a:gd name="connsiteX19" fmla="*/ 1341703 w 1588306"/>
                <a:gd name="connsiteY19" fmla="*/ 420158 h 797724"/>
                <a:gd name="connsiteX20" fmla="*/ 1573488 w 1588306"/>
                <a:gd name="connsiteY20" fmla="*/ 500066 h 797724"/>
                <a:gd name="connsiteX21" fmla="*/ 1430613 w 1588306"/>
                <a:gd name="connsiteY21" fmla="*/ 642942 h 797724"/>
                <a:gd name="connsiteX22" fmla="*/ 1073423 w 1588306"/>
                <a:gd name="connsiteY22" fmla="*/ 714380 h 797724"/>
                <a:gd name="connsiteX23" fmla="*/ 644794 w 1588306"/>
                <a:gd name="connsiteY23" fmla="*/ 785818 h 797724"/>
                <a:gd name="connsiteX24" fmla="*/ 287604 w 1588306"/>
                <a:gd name="connsiteY24" fmla="*/ 785818 h 797724"/>
                <a:gd name="connsiteX25" fmla="*/ 1852 w 1588306"/>
                <a:gd name="connsiteY25" fmla="*/ 714380 h 797724"/>
                <a:gd name="connsiteX0" fmla="*/ 22169 w 1608623"/>
                <a:gd name="connsiteY0" fmla="*/ 714380 h 797724"/>
                <a:gd name="connsiteX1" fmla="*/ 22170 w 1608623"/>
                <a:gd name="connsiteY1" fmla="*/ 357190 h 797724"/>
                <a:gd name="connsiteX2" fmla="*/ 206320 w 1608623"/>
                <a:gd name="connsiteY2" fmla="*/ 172508 h 797724"/>
                <a:gd name="connsiteX3" fmla="*/ 473020 w 1608623"/>
                <a:gd name="connsiteY3" fmla="*/ 109008 h 797724"/>
                <a:gd name="connsiteX4" fmla="*/ 492070 w 1608623"/>
                <a:gd name="connsiteY4" fmla="*/ 96308 h 797724"/>
                <a:gd name="connsiteX5" fmla="*/ 479370 w 1608623"/>
                <a:gd name="connsiteY5" fmla="*/ 58208 h 797724"/>
                <a:gd name="connsiteX6" fmla="*/ 504770 w 1608623"/>
                <a:gd name="connsiteY6" fmla="*/ 32808 h 797724"/>
                <a:gd name="connsiteX7" fmla="*/ 568270 w 1608623"/>
                <a:gd name="connsiteY7" fmla="*/ 1058 h 797724"/>
                <a:gd name="connsiteX8" fmla="*/ 580970 w 1608623"/>
                <a:gd name="connsiteY8" fmla="*/ 39158 h 797724"/>
                <a:gd name="connsiteX9" fmla="*/ 574620 w 1608623"/>
                <a:gd name="connsiteY9" fmla="*/ 70908 h 797724"/>
                <a:gd name="connsiteX10" fmla="*/ 561920 w 1608623"/>
                <a:gd name="connsiteY10" fmla="*/ 89958 h 797724"/>
                <a:gd name="connsiteX11" fmla="*/ 638120 w 1608623"/>
                <a:gd name="connsiteY11" fmla="*/ 89958 h 797724"/>
                <a:gd name="connsiteX12" fmla="*/ 771470 w 1608623"/>
                <a:gd name="connsiteY12" fmla="*/ 115358 h 797724"/>
                <a:gd name="connsiteX13" fmla="*/ 885770 w 1608623"/>
                <a:gd name="connsiteY13" fmla="*/ 229658 h 797724"/>
                <a:gd name="connsiteX14" fmla="*/ 955620 w 1608623"/>
                <a:gd name="connsiteY14" fmla="*/ 363008 h 797724"/>
                <a:gd name="connsiteX15" fmla="*/ 993720 w 1608623"/>
                <a:gd name="connsiteY15" fmla="*/ 464608 h 797724"/>
                <a:gd name="connsiteX16" fmla="*/ 1031820 w 1608623"/>
                <a:gd name="connsiteY16" fmla="*/ 553508 h 797724"/>
                <a:gd name="connsiteX17" fmla="*/ 974670 w 1608623"/>
                <a:gd name="connsiteY17" fmla="*/ 413808 h 797724"/>
                <a:gd name="connsiteX18" fmla="*/ 974670 w 1608623"/>
                <a:gd name="connsiteY18" fmla="*/ 401108 h 797724"/>
                <a:gd name="connsiteX19" fmla="*/ 1362020 w 1608623"/>
                <a:gd name="connsiteY19" fmla="*/ 420158 h 797724"/>
                <a:gd name="connsiteX20" fmla="*/ 1593805 w 1608623"/>
                <a:gd name="connsiteY20" fmla="*/ 500066 h 797724"/>
                <a:gd name="connsiteX21" fmla="*/ 1450930 w 1608623"/>
                <a:gd name="connsiteY21" fmla="*/ 642942 h 797724"/>
                <a:gd name="connsiteX22" fmla="*/ 1093740 w 1608623"/>
                <a:gd name="connsiteY22" fmla="*/ 714380 h 797724"/>
                <a:gd name="connsiteX23" fmla="*/ 665111 w 1608623"/>
                <a:gd name="connsiteY23" fmla="*/ 785818 h 797724"/>
                <a:gd name="connsiteX24" fmla="*/ 307921 w 1608623"/>
                <a:gd name="connsiteY24" fmla="*/ 785818 h 797724"/>
                <a:gd name="connsiteX25" fmla="*/ 22169 w 1608623"/>
                <a:gd name="connsiteY25" fmla="*/ 714380 h 7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623" h="797724">
                  <a:moveTo>
                    <a:pt x="22169" y="714380"/>
                  </a:moveTo>
                  <a:cubicBezTo>
                    <a:pt x="20317" y="645677"/>
                    <a:pt x="0" y="454056"/>
                    <a:pt x="22170" y="357190"/>
                  </a:cubicBezTo>
                  <a:cubicBezTo>
                    <a:pt x="47570" y="280990"/>
                    <a:pt x="131178" y="213872"/>
                    <a:pt x="206320" y="172508"/>
                  </a:cubicBezTo>
                  <a:cubicBezTo>
                    <a:pt x="281462" y="131144"/>
                    <a:pt x="425395" y="121708"/>
                    <a:pt x="473020" y="109008"/>
                  </a:cubicBezTo>
                  <a:cubicBezTo>
                    <a:pt x="520645" y="96308"/>
                    <a:pt x="491012" y="104775"/>
                    <a:pt x="492070" y="96308"/>
                  </a:cubicBezTo>
                  <a:cubicBezTo>
                    <a:pt x="493128" y="87841"/>
                    <a:pt x="477253" y="68791"/>
                    <a:pt x="479370" y="58208"/>
                  </a:cubicBezTo>
                  <a:cubicBezTo>
                    <a:pt x="481487" y="47625"/>
                    <a:pt x="489953" y="42333"/>
                    <a:pt x="504770" y="32808"/>
                  </a:cubicBezTo>
                  <a:cubicBezTo>
                    <a:pt x="519587" y="23283"/>
                    <a:pt x="555570" y="0"/>
                    <a:pt x="568270" y="1058"/>
                  </a:cubicBezTo>
                  <a:cubicBezTo>
                    <a:pt x="580970" y="2116"/>
                    <a:pt x="579912" y="27516"/>
                    <a:pt x="580970" y="39158"/>
                  </a:cubicBezTo>
                  <a:cubicBezTo>
                    <a:pt x="582028" y="50800"/>
                    <a:pt x="577795" y="62441"/>
                    <a:pt x="574620" y="70908"/>
                  </a:cubicBezTo>
                  <a:cubicBezTo>
                    <a:pt x="571445" y="79375"/>
                    <a:pt x="551337" y="86783"/>
                    <a:pt x="561920" y="89958"/>
                  </a:cubicBezTo>
                  <a:cubicBezTo>
                    <a:pt x="572503" y="93133"/>
                    <a:pt x="603195" y="85725"/>
                    <a:pt x="638120" y="89958"/>
                  </a:cubicBezTo>
                  <a:cubicBezTo>
                    <a:pt x="673045" y="94191"/>
                    <a:pt x="730195" y="92075"/>
                    <a:pt x="771470" y="115358"/>
                  </a:cubicBezTo>
                  <a:cubicBezTo>
                    <a:pt x="812745" y="138641"/>
                    <a:pt x="855078" y="188383"/>
                    <a:pt x="885770" y="229658"/>
                  </a:cubicBezTo>
                  <a:cubicBezTo>
                    <a:pt x="916462" y="270933"/>
                    <a:pt x="937628" y="323850"/>
                    <a:pt x="955620" y="363008"/>
                  </a:cubicBezTo>
                  <a:cubicBezTo>
                    <a:pt x="973612" y="402166"/>
                    <a:pt x="981020" y="432858"/>
                    <a:pt x="993720" y="464608"/>
                  </a:cubicBezTo>
                  <a:cubicBezTo>
                    <a:pt x="1006420" y="496358"/>
                    <a:pt x="1034995" y="561975"/>
                    <a:pt x="1031820" y="553508"/>
                  </a:cubicBezTo>
                  <a:cubicBezTo>
                    <a:pt x="1028645" y="545041"/>
                    <a:pt x="984195" y="439208"/>
                    <a:pt x="974670" y="413808"/>
                  </a:cubicBezTo>
                  <a:cubicBezTo>
                    <a:pt x="965145" y="388408"/>
                    <a:pt x="910112" y="400050"/>
                    <a:pt x="974670" y="401108"/>
                  </a:cubicBezTo>
                  <a:cubicBezTo>
                    <a:pt x="1039228" y="402166"/>
                    <a:pt x="1258831" y="403665"/>
                    <a:pt x="1362020" y="420158"/>
                  </a:cubicBezTo>
                  <a:cubicBezTo>
                    <a:pt x="1465209" y="436651"/>
                    <a:pt x="1578987" y="462935"/>
                    <a:pt x="1593805" y="500066"/>
                  </a:cubicBezTo>
                  <a:cubicBezTo>
                    <a:pt x="1608623" y="537197"/>
                    <a:pt x="1534274" y="607223"/>
                    <a:pt x="1450930" y="642942"/>
                  </a:cubicBezTo>
                  <a:cubicBezTo>
                    <a:pt x="1367586" y="678661"/>
                    <a:pt x="1224710" y="690567"/>
                    <a:pt x="1093740" y="714380"/>
                  </a:cubicBezTo>
                  <a:cubicBezTo>
                    <a:pt x="962770" y="738193"/>
                    <a:pt x="796081" y="773912"/>
                    <a:pt x="665111" y="785818"/>
                  </a:cubicBezTo>
                  <a:cubicBezTo>
                    <a:pt x="534141" y="797724"/>
                    <a:pt x="415078" y="797724"/>
                    <a:pt x="307921" y="785818"/>
                  </a:cubicBezTo>
                  <a:cubicBezTo>
                    <a:pt x="200764" y="773912"/>
                    <a:pt x="51538" y="792608"/>
                    <a:pt x="22169" y="714380"/>
                  </a:cubicBezTo>
                  <a:close/>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27" name="任意多边形 26"/>
            <p:cNvSpPr/>
            <p:nvPr/>
          </p:nvSpPr>
          <p:spPr bwMode="auto">
            <a:xfrm>
              <a:off x="800100" y="1136650"/>
              <a:ext cx="254000" cy="339725"/>
            </a:xfrm>
            <a:custGeom>
              <a:avLst/>
              <a:gdLst>
                <a:gd name="connsiteX0" fmla="*/ 254000 w 254000"/>
                <a:gd name="connsiteY0" fmla="*/ 0 h 339725"/>
                <a:gd name="connsiteX1" fmla="*/ 127000 w 254000"/>
                <a:gd name="connsiteY1" fmla="*/ 69850 h 339725"/>
                <a:gd name="connsiteX2" fmla="*/ 19050 w 254000"/>
                <a:gd name="connsiteY2" fmla="*/ 298450 h 339725"/>
                <a:gd name="connsiteX3" fmla="*/ 12700 w 254000"/>
                <a:gd name="connsiteY3" fmla="*/ 317500 h 339725"/>
              </a:gdLst>
              <a:ahLst/>
              <a:cxnLst>
                <a:cxn ang="0">
                  <a:pos x="connsiteX0" y="connsiteY0"/>
                </a:cxn>
                <a:cxn ang="0">
                  <a:pos x="connsiteX1" y="connsiteY1"/>
                </a:cxn>
                <a:cxn ang="0">
                  <a:pos x="connsiteX2" y="connsiteY2"/>
                </a:cxn>
                <a:cxn ang="0">
                  <a:pos x="connsiteX3" y="connsiteY3"/>
                </a:cxn>
              </a:cxnLst>
              <a:rect l="l" t="t" r="r" b="b"/>
              <a:pathLst>
                <a:path w="254000" h="339725">
                  <a:moveTo>
                    <a:pt x="254000" y="0"/>
                  </a:moveTo>
                  <a:cubicBezTo>
                    <a:pt x="210079" y="10054"/>
                    <a:pt x="166158" y="20108"/>
                    <a:pt x="127000" y="69850"/>
                  </a:cubicBezTo>
                  <a:cubicBezTo>
                    <a:pt x="87842" y="119592"/>
                    <a:pt x="38100" y="257175"/>
                    <a:pt x="19050" y="298450"/>
                  </a:cubicBezTo>
                  <a:cubicBezTo>
                    <a:pt x="0" y="339725"/>
                    <a:pt x="6350" y="328612"/>
                    <a:pt x="12700" y="31750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28" name="弧形 27"/>
            <p:cNvSpPr/>
            <p:nvPr/>
          </p:nvSpPr>
          <p:spPr bwMode="auto">
            <a:xfrm>
              <a:off x="1071538" y="1142984"/>
              <a:ext cx="45719" cy="500066"/>
            </a:xfrm>
            <a:prstGeom prst="arc">
              <a:avLst/>
            </a:pr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29" name="任意多边形 28"/>
            <p:cNvSpPr/>
            <p:nvPr/>
          </p:nvSpPr>
          <p:spPr bwMode="auto">
            <a:xfrm>
              <a:off x="1485900" y="1473200"/>
              <a:ext cx="139700" cy="107950"/>
            </a:xfrm>
            <a:custGeom>
              <a:avLst/>
              <a:gdLst>
                <a:gd name="connsiteX0" fmla="*/ 139700 w 139700"/>
                <a:gd name="connsiteY0" fmla="*/ 0 h 107950"/>
                <a:gd name="connsiteX1" fmla="*/ 95250 w 139700"/>
                <a:gd name="connsiteY1" fmla="*/ 69850 h 107950"/>
                <a:gd name="connsiteX2" fmla="*/ 0 w 139700"/>
                <a:gd name="connsiteY2" fmla="*/ 107950 h 107950"/>
              </a:gdLst>
              <a:ahLst/>
              <a:cxnLst>
                <a:cxn ang="0">
                  <a:pos x="connsiteX0" y="connsiteY0"/>
                </a:cxn>
                <a:cxn ang="0">
                  <a:pos x="connsiteX1" y="connsiteY1"/>
                </a:cxn>
                <a:cxn ang="0">
                  <a:pos x="connsiteX2" y="connsiteY2"/>
                </a:cxn>
              </a:cxnLst>
              <a:rect l="l" t="t" r="r" b="b"/>
              <a:pathLst>
                <a:path w="139700" h="107950">
                  <a:moveTo>
                    <a:pt x="139700" y="0"/>
                  </a:moveTo>
                  <a:cubicBezTo>
                    <a:pt x="129116" y="25929"/>
                    <a:pt x="118533" y="51858"/>
                    <a:pt x="95250" y="69850"/>
                  </a:cubicBezTo>
                  <a:cubicBezTo>
                    <a:pt x="71967" y="87842"/>
                    <a:pt x="35983" y="97896"/>
                    <a:pt x="0" y="10795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grpSp>
      <p:grpSp>
        <p:nvGrpSpPr>
          <p:cNvPr id="30" name="组合 29"/>
          <p:cNvGrpSpPr/>
          <p:nvPr/>
        </p:nvGrpSpPr>
        <p:grpSpPr>
          <a:xfrm>
            <a:off x="4751388" y="2863840"/>
            <a:ext cx="642942" cy="357189"/>
            <a:chOff x="549301" y="928670"/>
            <a:chExt cx="1608623" cy="797724"/>
          </a:xfrm>
          <a:solidFill>
            <a:srgbClr val="00B0F0"/>
          </a:solidFill>
        </p:grpSpPr>
        <p:sp>
          <p:nvSpPr>
            <p:cNvPr id="31" name="任意多边形 30"/>
            <p:cNvSpPr/>
            <p:nvPr/>
          </p:nvSpPr>
          <p:spPr bwMode="auto">
            <a:xfrm>
              <a:off x="549301" y="928670"/>
              <a:ext cx="1608623" cy="797724"/>
            </a:xfrm>
            <a:custGeom>
              <a:avLst/>
              <a:gdLst>
                <a:gd name="connsiteX0" fmla="*/ 6350 w 1640417"/>
                <a:gd name="connsiteY0" fmla="*/ 629708 h 860425"/>
                <a:gd name="connsiteX1" fmla="*/ 25400 w 1640417"/>
                <a:gd name="connsiteY1" fmla="*/ 369358 h 860425"/>
                <a:gd name="connsiteX2" fmla="*/ 158750 w 1640417"/>
                <a:gd name="connsiteY2" fmla="*/ 172508 h 860425"/>
                <a:gd name="connsiteX3" fmla="*/ 425450 w 1640417"/>
                <a:gd name="connsiteY3" fmla="*/ 109008 h 860425"/>
                <a:gd name="connsiteX4" fmla="*/ 444500 w 1640417"/>
                <a:gd name="connsiteY4" fmla="*/ 96308 h 860425"/>
                <a:gd name="connsiteX5" fmla="*/ 431800 w 1640417"/>
                <a:gd name="connsiteY5" fmla="*/ 58208 h 860425"/>
                <a:gd name="connsiteX6" fmla="*/ 457200 w 1640417"/>
                <a:gd name="connsiteY6" fmla="*/ 32808 h 860425"/>
                <a:gd name="connsiteX7" fmla="*/ 520700 w 1640417"/>
                <a:gd name="connsiteY7" fmla="*/ 1058 h 860425"/>
                <a:gd name="connsiteX8" fmla="*/ 533400 w 1640417"/>
                <a:gd name="connsiteY8" fmla="*/ 39158 h 860425"/>
                <a:gd name="connsiteX9" fmla="*/ 527050 w 1640417"/>
                <a:gd name="connsiteY9" fmla="*/ 70908 h 860425"/>
                <a:gd name="connsiteX10" fmla="*/ 514350 w 1640417"/>
                <a:gd name="connsiteY10" fmla="*/ 89958 h 860425"/>
                <a:gd name="connsiteX11" fmla="*/ 590550 w 1640417"/>
                <a:gd name="connsiteY11" fmla="*/ 89958 h 860425"/>
                <a:gd name="connsiteX12" fmla="*/ 723900 w 1640417"/>
                <a:gd name="connsiteY12" fmla="*/ 115358 h 860425"/>
                <a:gd name="connsiteX13" fmla="*/ 838200 w 1640417"/>
                <a:gd name="connsiteY13" fmla="*/ 229658 h 860425"/>
                <a:gd name="connsiteX14" fmla="*/ 908050 w 1640417"/>
                <a:gd name="connsiteY14" fmla="*/ 363008 h 860425"/>
                <a:gd name="connsiteX15" fmla="*/ 946150 w 1640417"/>
                <a:gd name="connsiteY15" fmla="*/ 464608 h 860425"/>
                <a:gd name="connsiteX16" fmla="*/ 984250 w 1640417"/>
                <a:gd name="connsiteY16" fmla="*/ 553508 h 860425"/>
                <a:gd name="connsiteX17" fmla="*/ 927100 w 1640417"/>
                <a:gd name="connsiteY17" fmla="*/ 413808 h 860425"/>
                <a:gd name="connsiteX18" fmla="*/ 927100 w 1640417"/>
                <a:gd name="connsiteY18" fmla="*/ 401108 h 860425"/>
                <a:gd name="connsiteX19" fmla="*/ 1314450 w 1640417"/>
                <a:gd name="connsiteY19" fmla="*/ 420158 h 860425"/>
                <a:gd name="connsiteX20" fmla="*/ 1600200 w 1640417"/>
                <a:gd name="connsiteY20" fmla="*/ 585258 h 860425"/>
                <a:gd name="connsiteX21" fmla="*/ 1555750 w 1640417"/>
                <a:gd name="connsiteY21" fmla="*/ 724958 h 860425"/>
                <a:gd name="connsiteX22" fmla="*/ 1200150 w 1640417"/>
                <a:gd name="connsiteY22" fmla="*/ 839258 h 860425"/>
                <a:gd name="connsiteX23" fmla="*/ 647700 w 1640417"/>
                <a:gd name="connsiteY23" fmla="*/ 851958 h 860425"/>
                <a:gd name="connsiteX24" fmla="*/ 222250 w 1640417"/>
                <a:gd name="connsiteY24" fmla="*/ 826558 h 860425"/>
                <a:gd name="connsiteX25" fmla="*/ 57150 w 1640417"/>
                <a:gd name="connsiteY25" fmla="*/ 769408 h 860425"/>
                <a:gd name="connsiteX26" fmla="*/ 6350 w 1640417"/>
                <a:gd name="connsiteY26" fmla="*/ 629708 h 860425"/>
                <a:gd name="connsiteX0" fmla="*/ 31750 w 1665817"/>
                <a:gd name="connsiteY0" fmla="*/ 629708 h 860425"/>
                <a:gd name="connsiteX1" fmla="*/ 25400 w 1665817"/>
                <a:gd name="connsiteY1" fmla="*/ 357190 h 860425"/>
                <a:gd name="connsiteX2" fmla="*/ 184150 w 1665817"/>
                <a:gd name="connsiteY2" fmla="*/ 172508 h 860425"/>
                <a:gd name="connsiteX3" fmla="*/ 450850 w 1665817"/>
                <a:gd name="connsiteY3" fmla="*/ 109008 h 860425"/>
                <a:gd name="connsiteX4" fmla="*/ 469900 w 1665817"/>
                <a:gd name="connsiteY4" fmla="*/ 96308 h 860425"/>
                <a:gd name="connsiteX5" fmla="*/ 457200 w 1665817"/>
                <a:gd name="connsiteY5" fmla="*/ 58208 h 860425"/>
                <a:gd name="connsiteX6" fmla="*/ 482600 w 1665817"/>
                <a:gd name="connsiteY6" fmla="*/ 32808 h 860425"/>
                <a:gd name="connsiteX7" fmla="*/ 546100 w 1665817"/>
                <a:gd name="connsiteY7" fmla="*/ 1058 h 860425"/>
                <a:gd name="connsiteX8" fmla="*/ 558800 w 1665817"/>
                <a:gd name="connsiteY8" fmla="*/ 39158 h 860425"/>
                <a:gd name="connsiteX9" fmla="*/ 552450 w 1665817"/>
                <a:gd name="connsiteY9" fmla="*/ 70908 h 860425"/>
                <a:gd name="connsiteX10" fmla="*/ 539750 w 1665817"/>
                <a:gd name="connsiteY10" fmla="*/ 89958 h 860425"/>
                <a:gd name="connsiteX11" fmla="*/ 615950 w 1665817"/>
                <a:gd name="connsiteY11" fmla="*/ 89958 h 860425"/>
                <a:gd name="connsiteX12" fmla="*/ 749300 w 1665817"/>
                <a:gd name="connsiteY12" fmla="*/ 115358 h 860425"/>
                <a:gd name="connsiteX13" fmla="*/ 863600 w 1665817"/>
                <a:gd name="connsiteY13" fmla="*/ 229658 h 860425"/>
                <a:gd name="connsiteX14" fmla="*/ 933450 w 1665817"/>
                <a:gd name="connsiteY14" fmla="*/ 363008 h 860425"/>
                <a:gd name="connsiteX15" fmla="*/ 971550 w 1665817"/>
                <a:gd name="connsiteY15" fmla="*/ 464608 h 860425"/>
                <a:gd name="connsiteX16" fmla="*/ 1009650 w 1665817"/>
                <a:gd name="connsiteY16" fmla="*/ 553508 h 860425"/>
                <a:gd name="connsiteX17" fmla="*/ 952500 w 1665817"/>
                <a:gd name="connsiteY17" fmla="*/ 413808 h 860425"/>
                <a:gd name="connsiteX18" fmla="*/ 952500 w 1665817"/>
                <a:gd name="connsiteY18" fmla="*/ 401108 h 860425"/>
                <a:gd name="connsiteX19" fmla="*/ 1339850 w 1665817"/>
                <a:gd name="connsiteY19" fmla="*/ 420158 h 860425"/>
                <a:gd name="connsiteX20" fmla="*/ 1625600 w 1665817"/>
                <a:gd name="connsiteY20" fmla="*/ 585258 h 860425"/>
                <a:gd name="connsiteX21" fmla="*/ 1581150 w 1665817"/>
                <a:gd name="connsiteY21" fmla="*/ 724958 h 860425"/>
                <a:gd name="connsiteX22" fmla="*/ 1225550 w 1665817"/>
                <a:gd name="connsiteY22" fmla="*/ 839258 h 860425"/>
                <a:gd name="connsiteX23" fmla="*/ 673100 w 1665817"/>
                <a:gd name="connsiteY23" fmla="*/ 851958 h 860425"/>
                <a:gd name="connsiteX24" fmla="*/ 247650 w 1665817"/>
                <a:gd name="connsiteY24" fmla="*/ 826558 h 860425"/>
                <a:gd name="connsiteX25" fmla="*/ 82550 w 1665817"/>
                <a:gd name="connsiteY25" fmla="*/ 769408 h 860425"/>
                <a:gd name="connsiteX26" fmla="*/ 31750 w 1665817"/>
                <a:gd name="connsiteY26" fmla="*/ 629708 h 860425"/>
                <a:gd name="connsiteX0" fmla="*/ 9525 w 1643592"/>
                <a:gd name="connsiteY0" fmla="*/ 629708 h 860425"/>
                <a:gd name="connsiteX1" fmla="*/ 3175 w 1643592"/>
                <a:gd name="connsiteY1" fmla="*/ 357190 h 860425"/>
                <a:gd name="connsiteX2" fmla="*/ 161925 w 1643592"/>
                <a:gd name="connsiteY2" fmla="*/ 172508 h 860425"/>
                <a:gd name="connsiteX3" fmla="*/ 428625 w 1643592"/>
                <a:gd name="connsiteY3" fmla="*/ 109008 h 860425"/>
                <a:gd name="connsiteX4" fmla="*/ 447675 w 1643592"/>
                <a:gd name="connsiteY4" fmla="*/ 96308 h 860425"/>
                <a:gd name="connsiteX5" fmla="*/ 434975 w 1643592"/>
                <a:gd name="connsiteY5" fmla="*/ 58208 h 860425"/>
                <a:gd name="connsiteX6" fmla="*/ 460375 w 1643592"/>
                <a:gd name="connsiteY6" fmla="*/ 32808 h 860425"/>
                <a:gd name="connsiteX7" fmla="*/ 523875 w 1643592"/>
                <a:gd name="connsiteY7" fmla="*/ 1058 h 860425"/>
                <a:gd name="connsiteX8" fmla="*/ 536575 w 1643592"/>
                <a:gd name="connsiteY8" fmla="*/ 39158 h 860425"/>
                <a:gd name="connsiteX9" fmla="*/ 530225 w 1643592"/>
                <a:gd name="connsiteY9" fmla="*/ 70908 h 860425"/>
                <a:gd name="connsiteX10" fmla="*/ 517525 w 1643592"/>
                <a:gd name="connsiteY10" fmla="*/ 89958 h 860425"/>
                <a:gd name="connsiteX11" fmla="*/ 593725 w 1643592"/>
                <a:gd name="connsiteY11" fmla="*/ 89958 h 860425"/>
                <a:gd name="connsiteX12" fmla="*/ 727075 w 1643592"/>
                <a:gd name="connsiteY12" fmla="*/ 115358 h 860425"/>
                <a:gd name="connsiteX13" fmla="*/ 841375 w 1643592"/>
                <a:gd name="connsiteY13" fmla="*/ 229658 h 860425"/>
                <a:gd name="connsiteX14" fmla="*/ 911225 w 1643592"/>
                <a:gd name="connsiteY14" fmla="*/ 363008 h 860425"/>
                <a:gd name="connsiteX15" fmla="*/ 949325 w 1643592"/>
                <a:gd name="connsiteY15" fmla="*/ 464608 h 860425"/>
                <a:gd name="connsiteX16" fmla="*/ 987425 w 1643592"/>
                <a:gd name="connsiteY16" fmla="*/ 553508 h 860425"/>
                <a:gd name="connsiteX17" fmla="*/ 930275 w 1643592"/>
                <a:gd name="connsiteY17" fmla="*/ 413808 h 860425"/>
                <a:gd name="connsiteX18" fmla="*/ 930275 w 1643592"/>
                <a:gd name="connsiteY18" fmla="*/ 401108 h 860425"/>
                <a:gd name="connsiteX19" fmla="*/ 1317625 w 1643592"/>
                <a:gd name="connsiteY19" fmla="*/ 420158 h 860425"/>
                <a:gd name="connsiteX20" fmla="*/ 1603375 w 1643592"/>
                <a:gd name="connsiteY20" fmla="*/ 585258 h 860425"/>
                <a:gd name="connsiteX21" fmla="*/ 1558925 w 1643592"/>
                <a:gd name="connsiteY21" fmla="*/ 724958 h 860425"/>
                <a:gd name="connsiteX22" fmla="*/ 1203325 w 1643592"/>
                <a:gd name="connsiteY22" fmla="*/ 839258 h 860425"/>
                <a:gd name="connsiteX23" fmla="*/ 650875 w 1643592"/>
                <a:gd name="connsiteY23" fmla="*/ 851958 h 860425"/>
                <a:gd name="connsiteX24" fmla="*/ 225425 w 1643592"/>
                <a:gd name="connsiteY24" fmla="*/ 826558 h 860425"/>
                <a:gd name="connsiteX25" fmla="*/ 60325 w 1643592"/>
                <a:gd name="connsiteY25" fmla="*/ 769408 h 860425"/>
                <a:gd name="connsiteX26" fmla="*/ 9525 w 1643592"/>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58748"/>
                <a:gd name="connsiteX1" fmla="*/ 41539 w 1635919"/>
                <a:gd name="connsiteY1" fmla="*/ 357190 h 858748"/>
                <a:gd name="connsiteX2" fmla="*/ 154252 w 1635919"/>
                <a:gd name="connsiteY2" fmla="*/ 172508 h 858748"/>
                <a:gd name="connsiteX3" fmla="*/ 420952 w 1635919"/>
                <a:gd name="connsiteY3" fmla="*/ 109008 h 858748"/>
                <a:gd name="connsiteX4" fmla="*/ 440002 w 1635919"/>
                <a:gd name="connsiteY4" fmla="*/ 96308 h 858748"/>
                <a:gd name="connsiteX5" fmla="*/ 427302 w 1635919"/>
                <a:gd name="connsiteY5" fmla="*/ 58208 h 858748"/>
                <a:gd name="connsiteX6" fmla="*/ 452702 w 1635919"/>
                <a:gd name="connsiteY6" fmla="*/ 32808 h 858748"/>
                <a:gd name="connsiteX7" fmla="*/ 516202 w 1635919"/>
                <a:gd name="connsiteY7" fmla="*/ 1058 h 858748"/>
                <a:gd name="connsiteX8" fmla="*/ 528902 w 1635919"/>
                <a:gd name="connsiteY8" fmla="*/ 39158 h 858748"/>
                <a:gd name="connsiteX9" fmla="*/ 522552 w 1635919"/>
                <a:gd name="connsiteY9" fmla="*/ 70908 h 858748"/>
                <a:gd name="connsiteX10" fmla="*/ 509852 w 1635919"/>
                <a:gd name="connsiteY10" fmla="*/ 89958 h 858748"/>
                <a:gd name="connsiteX11" fmla="*/ 586052 w 1635919"/>
                <a:gd name="connsiteY11" fmla="*/ 89958 h 858748"/>
                <a:gd name="connsiteX12" fmla="*/ 719402 w 1635919"/>
                <a:gd name="connsiteY12" fmla="*/ 115358 h 858748"/>
                <a:gd name="connsiteX13" fmla="*/ 833702 w 1635919"/>
                <a:gd name="connsiteY13" fmla="*/ 229658 h 858748"/>
                <a:gd name="connsiteX14" fmla="*/ 903552 w 1635919"/>
                <a:gd name="connsiteY14" fmla="*/ 363008 h 858748"/>
                <a:gd name="connsiteX15" fmla="*/ 941652 w 1635919"/>
                <a:gd name="connsiteY15" fmla="*/ 464608 h 858748"/>
                <a:gd name="connsiteX16" fmla="*/ 979752 w 1635919"/>
                <a:gd name="connsiteY16" fmla="*/ 553508 h 858748"/>
                <a:gd name="connsiteX17" fmla="*/ 922602 w 1635919"/>
                <a:gd name="connsiteY17" fmla="*/ 413808 h 858748"/>
                <a:gd name="connsiteX18" fmla="*/ 922602 w 1635919"/>
                <a:gd name="connsiteY18" fmla="*/ 401108 h 858748"/>
                <a:gd name="connsiteX19" fmla="*/ 1309952 w 1635919"/>
                <a:gd name="connsiteY19" fmla="*/ 420158 h 858748"/>
                <a:gd name="connsiteX20" fmla="*/ 1595702 w 1635919"/>
                <a:gd name="connsiteY20" fmla="*/ 585258 h 858748"/>
                <a:gd name="connsiteX21" fmla="*/ 1551252 w 1635919"/>
                <a:gd name="connsiteY21" fmla="*/ 724958 h 858748"/>
                <a:gd name="connsiteX22" fmla="*/ 1184547 w 1635919"/>
                <a:gd name="connsiteY22" fmla="*/ 785818 h 858748"/>
                <a:gd name="connsiteX23" fmla="*/ 643202 w 1635919"/>
                <a:gd name="connsiteY23" fmla="*/ 851958 h 858748"/>
                <a:gd name="connsiteX24" fmla="*/ 217752 w 1635919"/>
                <a:gd name="connsiteY24" fmla="*/ 826558 h 858748"/>
                <a:gd name="connsiteX25" fmla="*/ 52652 w 1635919"/>
                <a:gd name="connsiteY25" fmla="*/ 769408 h 858748"/>
                <a:gd name="connsiteX26" fmla="*/ 1852 w 1635919"/>
                <a:gd name="connsiteY26" fmla="*/ 629708 h 858748"/>
                <a:gd name="connsiteX0" fmla="*/ 1852 w 1635919"/>
                <a:gd name="connsiteY0" fmla="*/ 629708 h 829293"/>
                <a:gd name="connsiteX1" fmla="*/ 41539 w 1635919"/>
                <a:gd name="connsiteY1" fmla="*/ 357190 h 829293"/>
                <a:gd name="connsiteX2" fmla="*/ 154252 w 1635919"/>
                <a:gd name="connsiteY2" fmla="*/ 172508 h 829293"/>
                <a:gd name="connsiteX3" fmla="*/ 420952 w 1635919"/>
                <a:gd name="connsiteY3" fmla="*/ 109008 h 829293"/>
                <a:gd name="connsiteX4" fmla="*/ 440002 w 1635919"/>
                <a:gd name="connsiteY4" fmla="*/ 96308 h 829293"/>
                <a:gd name="connsiteX5" fmla="*/ 427302 w 1635919"/>
                <a:gd name="connsiteY5" fmla="*/ 58208 h 829293"/>
                <a:gd name="connsiteX6" fmla="*/ 452702 w 1635919"/>
                <a:gd name="connsiteY6" fmla="*/ 32808 h 829293"/>
                <a:gd name="connsiteX7" fmla="*/ 516202 w 1635919"/>
                <a:gd name="connsiteY7" fmla="*/ 1058 h 829293"/>
                <a:gd name="connsiteX8" fmla="*/ 528902 w 1635919"/>
                <a:gd name="connsiteY8" fmla="*/ 39158 h 829293"/>
                <a:gd name="connsiteX9" fmla="*/ 522552 w 1635919"/>
                <a:gd name="connsiteY9" fmla="*/ 70908 h 829293"/>
                <a:gd name="connsiteX10" fmla="*/ 509852 w 1635919"/>
                <a:gd name="connsiteY10" fmla="*/ 89958 h 829293"/>
                <a:gd name="connsiteX11" fmla="*/ 586052 w 1635919"/>
                <a:gd name="connsiteY11" fmla="*/ 89958 h 829293"/>
                <a:gd name="connsiteX12" fmla="*/ 719402 w 1635919"/>
                <a:gd name="connsiteY12" fmla="*/ 115358 h 829293"/>
                <a:gd name="connsiteX13" fmla="*/ 833702 w 1635919"/>
                <a:gd name="connsiteY13" fmla="*/ 229658 h 829293"/>
                <a:gd name="connsiteX14" fmla="*/ 903552 w 1635919"/>
                <a:gd name="connsiteY14" fmla="*/ 363008 h 829293"/>
                <a:gd name="connsiteX15" fmla="*/ 941652 w 1635919"/>
                <a:gd name="connsiteY15" fmla="*/ 464608 h 829293"/>
                <a:gd name="connsiteX16" fmla="*/ 979752 w 1635919"/>
                <a:gd name="connsiteY16" fmla="*/ 553508 h 829293"/>
                <a:gd name="connsiteX17" fmla="*/ 922602 w 1635919"/>
                <a:gd name="connsiteY17" fmla="*/ 413808 h 829293"/>
                <a:gd name="connsiteX18" fmla="*/ 922602 w 1635919"/>
                <a:gd name="connsiteY18" fmla="*/ 401108 h 829293"/>
                <a:gd name="connsiteX19" fmla="*/ 1309952 w 1635919"/>
                <a:gd name="connsiteY19" fmla="*/ 420158 h 829293"/>
                <a:gd name="connsiteX20" fmla="*/ 1595702 w 1635919"/>
                <a:gd name="connsiteY20" fmla="*/ 585258 h 829293"/>
                <a:gd name="connsiteX21" fmla="*/ 1551252 w 1635919"/>
                <a:gd name="connsiteY21" fmla="*/ 724958 h 829293"/>
                <a:gd name="connsiteX22" fmla="*/ 1184547 w 1635919"/>
                <a:gd name="connsiteY22" fmla="*/ 785818 h 829293"/>
                <a:gd name="connsiteX23" fmla="*/ 613043 w 1635919"/>
                <a:gd name="connsiteY23" fmla="*/ 785818 h 829293"/>
                <a:gd name="connsiteX24" fmla="*/ 217752 w 1635919"/>
                <a:gd name="connsiteY24" fmla="*/ 826558 h 829293"/>
                <a:gd name="connsiteX25" fmla="*/ 52652 w 1635919"/>
                <a:gd name="connsiteY25" fmla="*/ 769408 h 829293"/>
                <a:gd name="connsiteX26" fmla="*/ 1852 w 1635919"/>
                <a:gd name="connsiteY26" fmla="*/ 629708 h 829293"/>
                <a:gd name="connsiteX0" fmla="*/ 1852 w 1635919"/>
                <a:gd name="connsiteY0" fmla="*/ 629708 h 852576"/>
                <a:gd name="connsiteX1" fmla="*/ 41539 w 1635919"/>
                <a:gd name="connsiteY1" fmla="*/ 357190 h 852576"/>
                <a:gd name="connsiteX2" fmla="*/ 154252 w 1635919"/>
                <a:gd name="connsiteY2" fmla="*/ 172508 h 852576"/>
                <a:gd name="connsiteX3" fmla="*/ 420952 w 1635919"/>
                <a:gd name="connsiteY3" fmla="*/ 109008 h 852576"/>
                <a:gd name="connsiteX4" fmla="*/ 440002 w 1635919"/>
                <a:gd name="connsiteY4" fmla="*/ 96308 h 852576"/>
                <a:gd name="connsiteX5" fmla="*/ 427302 w 1635919"/>
                <a:gd name="connsiteY5" fmla="*/ 58208 h 852576"/>
                <a:gd name="connsiteX6" fmla="*/ 452702 w 1635919"/>
                <a:gd name="connsiteY6" fmla="*/ 32808 h 852576"/>
                <a:gd name="connsiteX7" fmla="*/ 516202 w 1635919"/>
                <a:gd name="connsiteY7" fmla="*/ 1058 h 852576"/>
                <a:gd name="connsiteX8" fmla="*/ 528902 w 1635919"/>
                <a:gd name="connsiteY8" fmla="*/ 39158 h 852576"/>
                <a:gd name="connsiteX9" fmla="*/ 522552 w 1635919"/>
                <a:gd name="connsiteY9" fmla="*/ 70908 h 852576"/>
                <a:gd name="connsiteX10" fmla="*/ 509852 w 1635919"/>
                <a:gd name="connsiteY10" fmla="*/ 89958 h 852576"/>
                <a:gd name="connsiteX11" fmla="*/ 586052 w 1635919"/>
                <a:gd name="connsiteY11" fmla="*/ 89958 h 852576"/>
                <a:gd name="connsiteX12" fmla="*/ 719402 w 1635919"/>
                <a:gd name="connsiteY12" fmla="*/ 115358 h 852576"/>
                <a:gd name="connsiteX13" fmla="*/ 833702 w 1635919"/>
                <a:gd name="connsiteY13" fmla="*/ 229658 h 852576"/>
                <a:gd name="connsiteX14" fmla="*/ 903552 w 1635919"/>
                <a:gd name="connsiteY14" fmla="*/ 363008 h 852576"/>
                <a:gd name="connsiteX15" fmla="*/ 941652 w 1635919"/>
                <a:gd name="connsiteY15" fmla="*/ 464608 h 852576"/>
                <a:gd name="connsiteX16" fmla="*/ 979752 w 1635919"/>
                <a:gd name="connsiteY16" fmla="*/ 553508 h 852576"/>
                <a:gd name="connsiteX17" fmla="*/ 922602 w 1635919"/>
                <a:gd name="connsiteY17" fmla="*/ 413808 h 852576"/>
                <a:gd name="connsiteX18" fmla="*/ 922602 w 1635919"/>
                <a:gd name="connsiteY18" fmla="*/ 401108 h 852576"/>
                <a:gd name="connsiteX19" fmla="*/ 1309952 w 1635919"/>
                <a:gd name="connsiteY19" fmla="*/ 420158 h 852576"/>
                <a:gd name="connsiteX20" fmla="*/ 1595702 w 1635919"/>
                <a:gd name="connsiteY20" fmla="*/ 585258 h 852576"/>
                <a:gd name="connsiteX21" fmla="*/ 1551252 w 1635919"/>
                <a:gd name="connsiteY21" fmla="*/ 724958 h 852576"/>
                <a:gd name="connsiteX22" fmla="*/ 1184547 w 1635919"/>
                <a:gd name="connsiteY22" fmla="*/ 785818 h 852576"/>
                <a:gd name="connsiteX23" fmla="*/ 613043 w 1635919"/>
                <a:gd name="connsiteY23" fmla="*/ 785818 h 852576"/>
                <a:gd name="connsiteX24" fmla="*/ 217752 w 1635919"/>
                <a:gd name="connsiteY24" fmla="*/ 826558 h 852576"/>
                <a:gd name="connsiteX25" fmla="*/ 1852 w 1635919"/>
                <a:gd name="connsiteY25" fmla="*/ 629708 h 852576"/>
                <a:gd name="connsiteX0" fmla="*/ 1852 w 1635919"/>
                <a:gd name="connsiteY0" fmla="*/ 629708 h 811836"/>
                <a:gd name="connsiteX1" fmla="*/ 41539 w 1635919"/>
                <a:gd name="connsiteY1" fmla="*/ 357190 h 811836"/>
                <a:gd name="connsiteX2" fmla="*/ 154252 w 1635919"/>
                <a:gd name="connsiteY2" fmla="*/ 172508 h 811836"/>
                <a:gd name="connsiteX3" fmla="*/ 420952 w 1635919"/>
                <a:gd name="connsiteY3" fmla="*/ 109008 h 811836"/>
                <a:gd name="connsiteX4" fmla="*/ 440002 w 1635919"/>
                <a:gd name="connsiteY4" fmla="*/ 96308 h 811836"/>
                <a:gd name="connsiteX5" fmla="*/ 427302 w 1635919"/>
                <a:gd name="connsiteY5" fmla="*/ 58208 h 811836"/>
                <a:gd name="connsiteX6" fmla="*/ 452702 w 1635919"/>
                <a:gd name="connsiteY6" fmla="*/ 32808 h 811836"/>
                <a:gd name="connsiteX7" fmla="*/ 516202 w 1635919"/>
                <a:gd name="connsiteY7" fmla="*/ 1058 h 811836"/>
                <a:gd name="connsiteX8" fmla="*/ 528902 w 1635919"/>
                <a:gd name="connsiteY8" fmla="*/ 39158 h 811836"/>
                <a:gd name="connsiteX9" fmla="*/ 522552 w 1635919"/>
                <a:gd name="connsiteY9" fmla="*/ 70908 h 811836"/>
                <a:gd name="connsiteX10" fmla="*/ 509852 w 1635919"/>
                <a:gd name="connsiteY10" fmla="*/ 89958 h 811836"/>
                <a:gd name="connsiteX11" fmla="*/ 586052 w 1635919"/>
                <a:gd name="connsiteY11" fmla="*/ 89958 h 811836"/>
                <a:gd name="connsiteX12" fmla="*/ 719402 w 1635919"/>
                <a:gd name="connsiteY12" fmla="*/ 115358 h 811836"/>
                <a:gd name="connsiteX13" fmla="*/ 833702 w 1635919"/>
                <a:gd name="connsiteY13" fmla="*/ 229658 h 811836"/>
                <a:gd name="connsiteX14" fmla="*/ 903552 w 1635919"/>
                <a:gd name="connsiteY14" fmla="*/ 363008 h 811836"/>
                <a:gd name="connsiteX15" fmla="*/ 941652 w 1635919"/>
                <a:gd name="connsiteY15" fmla="*/ 464608 h 811836"/>
                <a:gd name="connsiteX16" fmla="*/ 979752 w 1635919"/>
                <a:gd name="connsiteY16" fmla="*/ 553508 h 811836"/>
                <a:gd name="connsiteX17" fmla="*/ 922602 w 1635919"/>
                <a:gd name="connsiteY17" fmla="*/ 413808 h 811836"/>
                <a:gd name="connsiteX18" fmla="*/ 922602 w 1635919"/>
                <a:gd name="connsiteY18" fmla="*/ 401108 h 811836"/>
                <a:gd name="connsiteX19" fmla="*/ 1309952 w 1635919"/>
                <a:gd name="connsiteY19" fmla="*/ 420158 h 811836"/>
                <a:gd name="connsiteX20" fmla="*/ 1595702 w 1635919"/>
                <a:gd name="connsiteY20" fmla="*/ 585258 h 811836"/>
                <a:gd name="connsiteX21" fmla="*/ 1551252 w 1635919"/>
                <a:gd name="connsiteY21" fmla="*/ 724958 h 811836"/>
                <a:gd name="connsiteX22" fmla="*/ 1184547 w 1635919"/>
                <a:gd name="connsiteY22" fmla="*/ 785818 h 811836"/>
                <a:gd name="connsiteX23" fmla="*/ 613043 w 1635919"/>
                <a:gd name="connsiteY23" fmla="*/ 785818 h 811836"/>
                <a:gd name="connsiteX24" fmla="*/ 255853 w 1635919"/>
                <a:gd name="connsiteY24" fmla="*/ 785818 h 811836"/>
                <a:gd name="connsiteX25" fmla="*/ 1852 w 1635919"/>
                <a:gd name="connsiteY25" fmla="*/ 629708 h 811836"/>
                <a:gd name="connsiteX0" fmla="*/ 1852 w 1667670"/>
                <a:gd name="connsiteY0" fmla="*/ 714380 h 797724"/>
                <a:gd name="connsiteX1" fmla="*/ 73290 w 1667670"/>
                <a:gd name="connsiteY1" fmla="*/ 357190 h 797724"/>
                <a:gd name="connsiteX2" fmla="*/ 186003 w 1667670"/>
                <a:gd name="connsiteY2" fmla="*/ 172508 h 797724"/>
                <a:gd name="connsiteX3" fmla="*/ 452703 w 1667670"/>
                <a:gd name="connsiteY3" fmla="*/ 109008 h 797724"/>
                <a:gd name="connsiteX4" fmla="*/ 471753 w 1667670"/>
                <a:gd name="connsiteY4" fmla="*/ 96308 h 797724"/>
                <a:gd name="connsiteX5" fmla="*/ 459053 w 1667670"/>
                <a:gd name="connsiteY5" fmla="*/ 58208 h 797724"/>
                <a:gd name="connsiteX6" fmla="*/ 484453 w 1667670"/>
                <a:gd name="connsiteY6" fmla="*/ 32808 h 797724"/>
                <a:gd name="connsiteX7" fmla="*/ 547953 w 1667670"/>
                <a:gd name="connsiteY7" fmla="*/ 1058 h 797724"/>
                <a:gd name="connsiteX8" fmla="*/ 560653 w 1667670"/>
                <a:gd name="connsiteY8" fmla="*/ 39158 h 797724"/>
                <a:gd name="connsiteX9" fmla="*/ 554303 w 1667670"/>
                <a:gd name="connsiteY9" fmla="*/ 70908 h 797724"/>
                <a:gd name="connsiteX10" fmla="*/ 541603 w 1667670"/>
                <a:gd name="connsiteY10" fmla="*/ 89958 h 797724"/>
                <a:gd name="connsiteX11" fmla="*/ 617803 w 1667670"/>
                <a:gd name="connsiteY11" fmla="*/ 89958 h 797724"/>
                <a:gd name="connsiteX12" fmla="*/ 751153 w 1667670"/>
                <a:gd name="connsiteY12" fmla="*/ 115358 h 797724"/>
                <a:gd name="connsiteX13" fmla="*/ 865453 w 1667670"/>
                <a:gd name="connsiteY13" fmla="*/ 229658 h 797724"/>
                <a:gd name="connsiteX14" fmla="*/ 935303 w 1667670"/>
                <a:gd name="connsiteY14" fmla="*/ 363008 h 797724"/>
                <a:gd name="connsiteX15" fmla="*/ 973403 w 1667670"/>
                <a:gd name="connsiteY15" fmla="*/ 464608 h 797724"/>
                <a:gd name="connsiteX16" fmla="*/ 1011503 w 1667670"/>
                <a:gd name="connsiteY16" fmla="*/ 553508 h 797724"/>
                <a:gd name="connsiteX17" fmla="*/ 954353 w 1667670"/>
                <a:gd name="connsiteY17" fmla="*/ 413808 h 797724"/>
                <a:gd name="connsiteX18" fmla="*/ 954353 w 1667670"/>
                <a:gd name="connsiteY18" fmla="*/ 401108 h 797724"/>
                <a:gd name="connsiteX19" fmla="*/ 1341703 w 1667670"/>
                <a:gd name="connsiteY19" fmla="*/ 420158 h 797724"/>
                <a:gd name="connsiteX20" fmla="*/ 1627453 w 1667670"/>
                <a:gd name="connsiteY20" fmla="*/ 585258 h 797724"/>
                <a:gd name="connsiteX21" fmla="*/ 1583003 w 1667670"/>
                <a:gd name="connsiteY21" fmla="*/ 724958 h 797724"/>
                <a:gd name="connsiteX22" fmla="*/ 1216298 w 1667670"/>
                <a:gd name="connsiteY22" fmla="*/ 785818 h 797724"/>
                <a:gd name="connsiteX23" fmla="*/ 644794 w 1667670"/>
                <a:gd name="connsiteY23" fmla="*/ 785818 h 797724"/>
                <a:gd name="connsiteX24" fmla="*/ 287604 w 1667670"/>
                <a:gd name="connsiteY24" fmla="*/ 785818 h 797724"/>
                <a:gd name="connsiteX25" fmla="*/ 1852 w 1667670"/>
                <a:gd name="connsiteY25" fmla="*/ 714380 h 797724"/>
                <a:gd name="connsiteX0" fmla="*/ 1852 w 1642535"/>
                <a:gd name="connsiteY0" fmla="*/ 714380 h 797724"/>
                <a:gd name="connsiteX1" fmla="*/ 73290 w 1642535"/>
                <a:gd name="connsiteY1" fmla="*/ 357190 h 797724"/>
                <a:gd name="connsiteX2" fmla="*/ 186003 w 1642535"/>
                <a:gd name="connsiteY2" fmla="*/ 172508 h 797724"/>
                <a:gd name="connsiteX3" fmla="*/ 452703 w 1642535"/>
                <a:gd name="connsiteY3" fmla="*/ 109008 h 797724"/>
                <a:gd name="connsiteX4" fmla="*/ 471753 w 1642535"/>
                <a:gd name="connsiteY4" fmla="*/ 96308 h 797724"/>
                <a:gd name="connsiteX5" fmla="*/ 459053 w 1642535"/>
                <a:gd name="connsiteY5" fmla="*/ 58208 h 797724"/>
                <a:gd name="connsiteX6" fmla="*/ 484453 w 1642535"/>
                <a:gd name="connsiteY6" fmla="*/ 32808 h 797724"/>
                <a:gd name="connsiteX7" fmla="*/ 547953 w 1642535"/>
                <a:gd name="connsiteY7" fmla="*/ 1058 h 797724"/>
                <a:gd name="connsiteX8" fmla="*/ 560653 w 1642535"/>
                <a:gd name="connsiteY8" fmla="*/ 39158 h 797724"/>
                <a:gd name="connsiteX9" fmla="*/ 554303 w 1642535"/>
                <a:gd name="connsiteY9" fmla="*/ 70908 h 797724"/>
                <a:gd name="connsiteX10" fmla="*/ 541603 w 1642535"/>
                <a:gd name="connsiteY10" fmla="*/ 89958 h 797724"/>
                <a:gd name="connsiteX11" fmla="*/ 617803 w 1642535"/>
                <a:gd name="connsiteY11" fmla="*/ 89958 h 797724"/>
                <a:gd name="connsiteX12" fmla="*/ 751153 w 1642535"/>
                <a:gd name="connsiteY12" fmla="*/ 115358 h 797724"/>
                <a:gd name="connsiteX13" fmla="*/ 865453 w 1642535"/>
                <a:gd name="connsiteY13" fmla="*/ 229658 h 797724"/>
                <a:gd name="connsiteX14" fmla="*/ 935303 w 1642535"/>
                <a:gd name="connsiteY14" fmla="*/ 363008 h 797724"/>
                <a:gd name="connsiteX15" fmla="*/ 973403 w 1642535"/>
                <a:gd name="connsiteY15" fmla="*/ 464608 h 797724"/>
                <a:gd name="connsiteX16" fmla="*/ 1011503 w 1642535"/>
                <a:gd name="connsiteY16" fmla="*/ 553508 h 797724"/>
                <a:gd name="connsiteX17" fmla="*/ 954353 w 1642535"/>
                <a:gd name="connsiteY17" fmla="*/ 413808 h 797724"/>
                <a:gd name="connsiteX18" fmla="*/ 954353 w 1642535"/>
                <a:gd name="connsiteY18" fmla="*/ 401108 h 797724"/>
                <a:gd name="connsiteX19" fmla="*/ 1341703 w 1642535"/>
                <a:gd name="connsiteY19" fmla="*/ 420158 h 797724"/>
                <a:gd name="connsiteX20" fmla="*/ 1573488 w 1642535"/>
                <a:gd name="connsiteY20" fmla="*/ 500066 h 797724"/>
                <a:gd name="connsiteX21" fmla="*/ 1583003 w 1642535"/>
                <a:gd name="connsiteY21" fmla="*/ 724958 h 797724"/>
                <a:gd name="connsiteX22" fmla="*/ 1216298 w 1642535"/>
                <a:gd name="connsiteY22" fmla="*/ 785818 h 797724"/>
                <a:gd name="connsiteX23" fmla="*/ 644794 w 1642535"/>
                <a:gd name="connsiteY23" fmla="*/ 785818 h 797724"/>
                <a:gd name="connsiteX24" fmla="*/ 287604 w 1642535"/>
                <a:gd name="connsiteY24" fmla="*/ 785818 h 797724"/>
                <a:gd name="connsiteX25" fmla="*/ 1852 w 1642535"/>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216298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001985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588306"/>
                <a:gd name="connsiteY0" fmla="*/ 714380 h 809631"/>
                <a:gd name="connsiteX1" fmla="*/ 73290 w 1588306"/>
                <a:gd name="connsiteY1" fmla="*/ 357190 h 809631"/>
                <a:gd name="connsiteX2" fmla="*/ 186003 w 1588306"/>
                <a:gd name="connsiteY2" fmla="*/ 172508 h 809631"/>
                <a:gd name="connsiteX3" fmla="*/ 452703 w 1588306"/>
                <a:gd name="connsiteY3" fmla="*/ 109008 h 809631"/>
                <a:gd name="connsiteX4" fmla="*/ 471753 w 1588306"/>
                <a:gd name="connsiteY4" fmla="*/ 96308 h 809631"/>
                <a:gd name="connsiteX5" fmla="*/ 459053 w 1588306"/>
                <a:gd name="connsiteY5" fmla="*/ 58208 h 809631"/>
                <a:gd name="connsiteX6" fmla="*/ 484453 w 1588306"/>
                <a:gd name="connsiteY6" fmla="*/ 32808 h 809631"/>
                <a:gd name="connsiteX7" fmla="*/ 547953 w 1588306"/>
                <a:gd name="connsiteY7" fmla="*/ 1058 h 809631"/>
                <a:gd name="connsiteX8" fmla="*/ 560653 w 1588306"/>
                <a:gd name="connsiteY8" fmla="*/ 39158 h 809631"/>
                <a:gd name="connsiteX9" fmla="*/ 554303 w 1588306"/>
                <a:gd name="connsiteY9" fmla="*/ 70908 h 809631"/>
                <a:gd name="connsiteX10" fmla="*/ 541603 w 1588306"/>
                <a:gd name="connsiteY10" fmla="*/ 89958 h 809631"/>
                <a:gd name="connsiteX11" fmla="*/ 617803 w 1588306"/>
                <a:gd name="connsiteY11" fmla="*/ 89958 h 809631"/>
                <a:gd name="connsiteX12" fmla="*/ 751153 w 1588306"/>
                <a:gd name="connsiteY12" fmla="*/ 115358 h 809631"/>
                <a:gd name="connsiteX13" fmla="*/ 865453 w 1588306"/>
                <a:gd name="connsiteY13" fmla="*/ 229658 h 809631"/>
                <a:gd name="connsiteX14" fmla="*/ 935303 w 1588306"/>
                <a:gd name="connsiteY14" fmla="*/ 363008 h 809631"/>
                <a:gd name="connsiteX15" fmla="*/ 973403 w 1588306"/>
                <a:gd name="connsiteY15" fmla="*/ 464608 h 809631"/>
                <a:gd name="connsiteX16" fmla="*/ 1011503 w 1588306"/>
                <a:gd name="connsiteY16" fmla="*/ 553508 h 809631"/>
                <a:gd name="connsiteX17" fmla="*/ 954353 w 1588306"/>
                <a:gd name="connsiteY17" fmla="*/ 413808 h 809631"/>
                <a:gd name="connsiteX18" fmla="*/ 954353 w 1588306"/>
                <a:gd name="connsiteY18" fmla="*/ 401108 h 809631"/>
                <a:gd name="connsiteX19" fmla="*/ 1341703 w 1588306"/>
                <a:gd name="connsiteY19" fmla="*/ 420158 h 809631"/>
                <a:gd name="connsiteX20" fmla="*/ 1573488 w 1588306"/>
                <a:gd name="connsiteY20" fmla="*/ 500066 h 809631"/>
                <a:gd name="connsiteX21" fmla="*/ 1430613 w 1588306"/>
                <a:gd name="connsiteY21" fmla="*/ 642942 h 809631"/>
                <a:gd name="connsiteX22" fmla="*/ 1001985 w 1588306"/>
                <a:gd name="connsiteY22" fmla="*/ 785818 h 809631"/>
                <a:gd name="connsiteX23" fmla="*/ 644794 w 1588306"/>
                <a:gd name="connsiteY23" fmla="*/ 785818 h 809631"/>
                <a:gd name="connsiteX24" fmla="*/ 287604 w 1588306"/>
                <a:gd name="connsiteY24" fmla="*/ 785818 h 809631"/>
                <a:gd name="connsiteX25" fmla="*/ 1852 w 1588306"/>
                <a:gd name="connsiteY25" fmla="*/ 714380 h 809631"/>
                <a:gd name="connsiteX0" fmla="*/ 1852 w 1588306"/>
                <a:gd name="connsiteY0" fmla="*/ 714380 h 797724"/>
                <a:gd name="connsiteX1" fmla="*/ 73290 w 1588306"/>
                <a:gd name="connsiteY1" fmla="*/ 357190 h 797724"/>
                <a:gd name="connsiteX2" fmla="*/ 186003 w 1588306"/>
                <a:gd name="connsiteY2" fmla="*/ 172508 h 797724"/>
                <a:gd name="connsiteX3" fmla="*/ 452703 w 1588306"/>
                <a:gd name="connsiteY3" fmla="*/ 109008 h 797724"/>
                <a:gd name="connsiteX4" fmla="*/ 471753 w 1588306"/>
                <a:gd name="connsiteY4" fmla="*/ 96308 h 797724"/>
                <a:gd name="connsiteX5" fmla="*/ 459053 w 1588306"/>
                <a:gd name="connsiteY5" fmla="*/ 58208 h 797724"/>
                <a:gd name="connsiteX6" fmla="*/ 484453 w 1588306"/>
                <a:gd name="connsiteY6" fmla="*/ 32808 h 797724"/>
                <a:gd name="connsiteX7" fmla="*/ 547953 w 1588306"/>
                <a:gd name="connsiteY7" fmla="*/ 1058 h 797724"/>
                <a:gd name="connsiteX8" fmla="*/ 560653 w 1588306"/>
                <a:gd name="connsiteY8" fmla="*/ 39158 h 797724"/>
                <a:gd name="connsiteX9" fmla="*/ 554303 w 1588306"/>
                <a:gd name="connsiteY9" fmla="*/ 70908 h 797724"/>
                <a:gd name="connsiteX10" fmla="*/ 541603 w 1588306"/>
                <a:gd name="connsiteY10" fmla="*/ 89958 h 797724"/>
                <a:gd name="connsiteX11" fmla="*/ 617803 w 1588306"/>
                <a:gd name="connsiteY11" fmla="*/ 89958 h 797724"/>
                <a:gd name="connsiteX12" fmla="*/ 751153 w 1588306"/>
                <a:gd name="connsiteY12" fmla="*/ 115358 h 797724"/>
                <a:gd name="connsiteX13" fmla="*/ 865453 w 1588306"/>
                <a:gd name="connsiteY13" fmla="*/ 229658 h 797724"/>
                <a:gd name="connsiteX14" fmla="*/ 935303 w 1588306"/>
                <a:gd name="connsiteY14" fmla="*/ 363008 h 797724"/>
                <a:gd name="connsiteX15" fmla="*/ 973403 w 1588306"/>
                <a:gd name="connsiteY15" fmla="*/ 464608 h 797724"/>
                <a:gd name="connsiteX16" fmla="*/ 1011503 w 1588306"/>
                <a:gd name="connsiteY16" fmla="*/ 553508 h 797724"/>
                <a:gd name="connsiteX17" fmla="*/ 954353 w 1588306"/>
                <a:gd name="connsiteY17" fmla="*/ 413808 h 797724"/>
                <a:gd name="connsiteX18" fmla="*/ 954353 w 1588306"/>
                <a:gd name="connsiteY18" fmla="*/ 401108 h 797724"/>
                <a:gd name="connsiteX19" fmla="*/ 1341703 w 1588306"/>
                <a:gd name="connsiteY19" fmla="*/ 420158 h 797724"/>
                <a:gd name="connsiteX20" fmla="*/ 1573488 w 1588306"/>
                <a:gd name="connsiteY20" fmla="*/ 500066 h 797724"/>
                <a:gd name="connsiteX21" fmla="*/ 1430613 w 1588306"/>
                <a:gd name="connsiteY21" fmla="*/ 642942 h 797724"/>
                <a:gd name="connsiteX22" fmla="*/ 1073423 w 1588306"/>
                <a:gd name="connsiteY22" fmla="*/ 714380 h 797724"/>
                <a:gd name="connsiteX23" fmla="*/ 644794 w 1588306"/>
                <a:gd name="connsiteY23" fmla="*/ 785818 h 797724"/>
                <a:gd name="connsiteX24" fmla="*/ 287604 w 1588306"/>
                <a:gd name="connsiteY24" fmla="*/ 785818 h 797724"/>
                <a:gd name="connsiteX25" fmla="*/ 1852 w 1588306"/>
                <a:gd name="connsiteY25" fmla="*/ 714380 h 797724"/>
                <a:gd name="connsiteX0" fmla="*/ 22169 w 1608623"/>
                <a:gd name="connsiteY0" fmla="*/ 714380 h 797724"/>
                <a:gd name="connsiteX1" fmla="*/ 22170 w 1608623"/>
                <a:gd name="connsiteY1" fmla="*/ 357190 h 797724"/>
                <a:gd name="connsiteX2" fmla="*/ 206320 w 1608623"/>
                <a:gd name="connsiteY2" fmla="*/ 172508 h 797724"/>
                <a:gd name="connsiteX3" fmla="*/ 473020 w 1608623"/>
                <a:gd name="connsiteY3" fmla="*/ 109008 h 797724"/>
                <a:gd name="connsiteX4" fmla="*/ 492070 w 1608623"/>
                <a:gd name="connsiteY4" fmla="*/ 96308 h 797724"/>
                <a:gd name="connsiteX5" fmla="*/ 479370 w 1608623"/>
                <a:gd name="connsiteY5" fmla="*/ 58208 h 797724"/>
                <a:gd name="connsiteX6" fmla="*/ 504770 w 1608623"/>
                <a:gd name="connsiteY6" fmla="*/ 32808 h 797724"/>
                <a:gd name="connsiteX7" fmla="*/ 568270 w 1608623"/>
                <a:gd name="connsiteY7" fmla="*/ 1058 h 797724"/>
                <a:gd name="connsiteX8" fmla="*/ 580970 w 1608623"/>
                <a:gd name="connsiteY8" fmla="*/ 39158 h 797724"/>
                <a:gd name="connsiteX9" fmla="*/ 574620 w 1608623"/>
                <a:gd name="connsiteY9" fmla="*/ 70908 h 797724"/>
                <a:gd name="connsiteX10" fmla="*/ 561920 w 1608623"/>
                <a:gd name="connsiteY10" fmla="*/ 89958 h 797724"/>
                <a:gd name="connsiteX11" fmla="*/ 638120 w 1608623"/>
                <a:gd name="connsiteY11" fmla="*/ 89958 h 797724"/>
                <a:gd name="connsiteX12" fmla="*/ 771470 w 1608623"/>
                <a:gd name="connsiteY12" fmla="*/ 115358 h 797724"/>
                <a:gd name="connsiteX13" fmla="*/ 885770 w 1608623"/>
                <a:gd name="connsiteY13" fmla="*/ 229658 h 797724"/>
                <a:gd name="connsiteX14" fmla="*/ 955620 w 1608623"/>
                <a:gd name="connsiteY14" fmla="*/ 363008 h 797724"/>
                <a:gd name="connsiteX15" fmla="*/ 993720 w 1608623"/>
                <a:gd name="connsiteY15" fmla="*/ 464608 h 797724"/>
                <a:gd name="connsiteX16" fmla="*/ 1031820 w 1608623"/>
                <a:gd name="connsiteY16" fmla="*/ 553508 h 797724"/>
                <a:gd name="connsiteX17" fmla="*/ 974670 w 1608623"/>
                <a:gd name="connsiteY17" fmla="*/ 413808 h 797724"/>
                <a:gd name="connsiteX18" fmla="*/ 974670 w 1608623"/>
                <a:gd name="connsiteY18" fmla="*/ 401108 h 797724"/>
                <a:gd name="connsiteX19" fmla="*/ 1362020 w 1608623"/>
                <a:gd name="connsiteY19" fmla="*/ 420158 h 797724"/>
                <a:gd name="connsiteX20" fmla="*/ 1593805 w 1608623"/>
                <a:gd name="connsiteY20" fmla="*/ 500066 h 797724"/>
                <a:gd name="connsiteX21" fmla="*/ 1450930 w 1608623"/>
                <a:gd name="connsiteY21" fmla="*/ 642942 h 797724"/>
                <a:gd name="connsiteX22" fmla="*/ 1093740 w 1608623"/>
                <a:gd name="connsiteY22" fmla="*/ 714380 h 797724"/>
                <a:gd name="connsiteX23" fmla="*/ 665111 w 1608623"/>
                <a:gd name="connsiteY23" fmla="*/ 785818 h 797724"/>
                <a:gd name="connsiteX24" fmla="*/ 307921 w 1608623"/>
                <a:gd name="connsiteY24" fmla="*/ 785818 h 797724"/>
                <a:gd name="connsiteX25" fmla="*/ 22169 w 1608623"/>
                <a:gd name="connsiteY25" fmla="*/ 714380 h 7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623" h="797724">
                  <a:moveTo>
                    <a:pt x="22169" y="714380"/>
                  </a:moveTo>
                  <a:cubicBezTo>
                    <a:pt x="20317" y="645677"/>
                    <a:pt x="0" y="454056"/>
                    <a:pt x="22170" y="357190"/>
                  </a:cubicBezTo>
                  <a:cubicBezTo>
                    <a:pt x="47570" y="280990"/>
                    <a:pt x="131178" y="213872"/>
                    <a:pt x="206320" y="172508"/>
                  </a:cubicBezTo>
                  <a:cubicBezTo>
                    <a:pt x="281462" y="131144"/>
                    <a:pt x="425395" y="121708"/>
                    <a:pt x="473020" y="109008"/>
                  </a:cubicBezTo>
                  <a:cubicBezTo>
                    <a:pt x="520645" y="96308"/>
                    <a:pt x="491012" y="104775"/>
                    <a:pt x="492070" y="96308"/>
                  </a:cubicBezTo>
                  <a:cubicBezTo>
                    <a:pt x="493128" y="87841"/>
                    <a:pt x="477253" y="68791"/>
                    <a:pt x="479370" y="58208"/>
                  </a:cubicBezTo>
                  <a:cubicBezTo>
                    <a:pt x="481487" y="47625"/>
                    <a:pt x="489953" y="42333"/>
                    <a:pt x="504770" y="32808"/>
                  </a:cubicBezTo>
                  <a:cubicBezTo>
                    <a:pt x="519587" y="23283"/>
                    <a:pt x="555570" y="0"/>
                    <a:pt x="568270" y="1058"/>
                  </a:cubicBezTo>
                  <a:cubicBezTo>
                    <a:pt x="580970" y="2116"/>
                    <a:pt x="579912" y="27516"/>
                    <a:pt x="580970" y="39158"/>
                  </a:cubicBezTo>
                  <a:cubicBezTo>
                    <a:pt x="582028" y="50800"/>
                    <a:pt x="577795" y="62441"/>
                    <a:pt x="574620" y="70908"/>
                  </a:cubicBezTo>
                  <a:cubicBezTo>
                    <a:pt x="571445" y="79375"/>
                    <a:pt x="551337" y="86783"/>
                    <a:pt x="561920" y="89958"/>
                  </a:cubicBezTo>
                  <a:cubicBezTo>
                    <a:pt x="572503" y="93133"/>
                    <a:pt x="603195" y="85725"/>
                    <a:pt x="638120" y="89958"/>
                  </a:cubicBezTo>
                  <a:cubicBezTo>
                    <a:pt x="673045" y="94191"/>
                    <a:pt x="730195" y="92075"/>
                    <a:pt x="771470" y="115358"/>
                  </a:cubicBezTo>
                  <a:cubicBezTo>
                    <a:pt x="812745" y="138641"/>
                    <a:pt x="855078" y="188383"/>
                    <a:pt x="885770" y="229658"/>
                  </a:cubicBezTo>
                  <a:cubicBezTo>
                    <a:pt x="916462" y="270933"/>
                    <a:pt x="937628" y="323850"/>
                    <a:pt x="955620" y="363008"/>
                  </a:cubicBezTo>
                  <a:cubicBezTo>
                    <a:pt x="973612" y="402166"/>
                    <a:pt x="981020" y="432858"/>
                    <a:pt x="993720" y="464608"/>
                  </a:cubicBezTo>
                  <a:cubicBezTo>
                    <a:pt x="1006420" y="496358"/>
                    <a:pt x="1034995" y="561975"/>
                    <a:pt x="1031820" y="553508"/>
                  </a:cubicBezTo>
                  <a:cubicBezTo>
                    <a:pt x="1028645" y="545041"/>
                    <a:pt x="984195" y="439208"/>
                    <a:pt x="974670" y="413808"/>
                  </a:cubicBezTo>
                  <a:cubicBezTo>
                    <a:pt x="965145" y="388408"/>
                    <a:pt x="910112" y="400050"/>
                    <a:pt x="974670" y="401108"/>
                  </a:cubicBezTo>
                  <a:cubicBezTo>
                    <a:pt x="1039228" y="402166"/>
                    <a:pt x="1258831" y="403665"/>
                    <a:pt x="1362020" y="420158"/>
                  </a:cubicBezTo>
                  <a:cubicBezTo>
                    <a:pt x="1465209" y="436651"/>
                    <a:pt x="1578987" y="462935"/>
                    <a:pt x="1593805" y="500066"/>
                  </a:cubicBezTo>
                  <a:cubicBezTo>
                    <a:pt x="1608623" y="537197"/>
                    <a:pt x="1534274" y="607223"/>
                    <a:pt x="1450930" y="642942"/>
                  </a:cubicBezTo>
                  <a:cubicBezTo>
                    <a:pt x="1367586" y="678661"/>
                    <a:pt x="1224710" y="690567"/>
                    <a:pt x="1093740" y="714380"/>
                  </a:cubicBezTo>
                  <a:cubicBezTo>
                    <a:pt x="962770" y="738193"/>
                    <a:pt x="796081" y="773912"/>
                    <a:pt x="665111" y="785818"/>
                  </a:cubicBezTo>
                  <a:cubicBezTo>
                    <a:pt x="534141" y="797724"/>
                    <a:pt x="415078" y="797724"/>
                    <a:pt x="307921" y="785818"/>
                  </a:cubicBezTo>
                  <a:cubicBezTo>
                    <a:pt x="200764" y="773912"/>
                    <a:pt x="51538" y="792608"/>
                    <a:pt x="22169" y="714380"/>
                  </a:cubicBezTo>
                  <a:close/>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32" name="任意多边形 31"/>
            <p:cNvSpPr/>
            <p:nvPr/>
          </p:nvSpPr>
          <p:spPr bwMode="auto">
            <a:xfrm>
              <a:off x="800100" y="1136650"/>
              <a:ext cx="254000" cy="339725"/>
            </a:xfrm>
            <a:custGeom>
              <a:avLst/>
              <a:gdLst>
                <a:gd name="connsiteX0" fmla="*/ 254000 w 254000"/>
                <a:gd name="connsiteY0" fmla="*/ 0 h 339725"/>
                <a:gd name="connsiteX1" fmla="*/ 127000 w 254000"/>
                <a:gd name="connsiteY1" fmla="*/ 69850 h 339725"/>
                <a:gd name="connsiteX2" fmla="*/ 19050 w 254000"/>
                <a:gd name="connsiteY2" fmla="*/ 298450 h 339725"/>
                <a:gd name="connsiteX3" fmla="*/ 12700 w 254000"/>
                <a:gd name="connsiteY3" fmla="*/ 317500 h 339725"/>
              </a:gdLst>
              <a:ahLst/>
              <a:cxnLst>
                <a:cxn ang="0">
                  <a:pos x="connsiteX0" y="connsiteY0"/>
                </a:cxn>
                <a:cxn ang="0">
                  <a:pos x="connsiteX1" y="connsiteY1"/>
                </a:cxn>
                <a:cxn ang="0">
                  <a:pos x="connsiteX2" y="connsiteY2"/>
                </a:cxn>
                <a:cxn ang="0">
                  <a:pos x="connsiteX3" y="connsiteY3"/>
                </a:cxn>
              </a:cxnLst>
              <a:rect l="l" t="t" r="r" b="b"/>
              <a:pathLst>
                <a:path w="254000" h="339725">
                  <a:moveTo>
                    <a:pt x="254000" y="0"/>
                  </a:moveTo>
                  <a:cubicBezTo>
                    <a:pt x="210079" y="10054"/>
                    <a:pt x="166158" y="20108"/>
                    <a:pt x="127000" y="69850"/>
                  </a:cubicBezTo>
                  <a:cubicBezTo>
                    <a:pt x="87842" y="119592"/>
                    <a:pt x="38100" y="257175"/>
                    <a:pt x="19050" y="298450"/>
                  </a:cubicBezTo>
                  <a:cubicBezTo>
                    <a:pt x="0" y="339725"/>
                    <a:pt x="6350" y="328612"/>
                    <a:pt x="12700" y="31750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33" name="弧形 32"/>
            <p:cNvSpPr/>
            <p:nvPr/>
          </p:nvSpPr>
          <p:spPr bwMode="auto">
            <a:xfrm>
              <a:off x="1071538" y="1142984"/>
              <a:ext cx="45719" cy="500066"/>
            </a:xfrm>
            <a:prstGeom prst="arc">
              <a:avLst/>
            </a:pr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34" name="任意多边形 33"/>
            <p:cNvSpPr/>
            <p:nvPr/>
          </p:nvSpPr>
          <p:spPr bwMode="auto">
            <a:xfrm>
              <a:off x="1485900" y="1473200"/>
              <a:ext cx="139700" cy="107950"/>
            </a:xfrm>
            <a:custGeom>
              <a:avLst/>
              <a:gdLst>
                <a:gd name="connsiteX0" fmla="*/ 139700 w 139700"/>
                <a:gd name="connsiteY0" fmla="*/ 0 h 107950"/>
                <a:gd name="connsiteX1" fmla="*/ 95250 w 139700"/>
                <a:gd name="connsiteY1" fmla="*/ 69850 h 107950"/>
                <a:gd name="connsiteX2" fmla="*/ 0 w 139700"/>
                <a:gd name="connsiteY2" fmla="*/ 107950 h 107950"/>
              </a:gdLst>
              <a:ahLst/>
              <a:cxnLst>
                <a:cxn ang="0">
                  <a:pos x="connsiteX0" y="connsiteY0"/>
                </a:cxn>
                <a:cxn ang="0">
                  <a:pos x="connsiteX1" y="connsiteY1"/>
                </a:cxn>
                <a:cxn ang="0">
                  <a:pos x="connsiteX2" y="connsiteY2"/>
                </a:cxn>
              </a:cxnLst>
              <a:rect l="l" t="t" r="r" b="b"/>
              <a:pathLst>
                <a:path w="139700" h="107950">
                  <a:moveTo>
                    <a:pt x="139700" y="0"/>
                  </a:moveTo>
                  <a:cubicBezTo>
                    <a:pt x="129116" y="25929"/>
                    <a:pt x="118533" y="51858"/>
                    <a:pt x="95250" y="69850"/>
                  </a:cubicBezTo>
                  <a:cubicBezTo>
                    <a:pt x="71967" y="87842"/>
                    <a:pt x="35983" y="97896"/>
                    <a:pt x="0" y="10795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grpSp>
      <p:grpSp>
        <p:nvGrpSpPr>
          <p:cNvPr id="35" name="组合 34"/>
          <p:cNvGrpSpPr/>
          <p:nvPr/>
        </p:nvGrpSpPr>
        <p:grpSpPr>
          <a:xfrm>
            <a:off x="3965570" y="3792534"/>
            <a:ext cx="642943" cy="357190"/>
            <a:chOff x="549301" y="928670"/>
            <a:chExt cx="1608623" cy="797724"/>
          </a:xfrm>
          <a:solidFill>
            <a:srgbClr val="00B0F0"/>
          </a:solidFill>
        </p:grpSpPr>
        <p:sp>
          <p:nvSpPr>
            <p:cNvPr id="36" name="任意多边形 35"/>
            <p:cNvSpPr/>
            <p:nvPr/>
          </p:nvSpPr>
          <p:spPr bwMode="auto">
            <a:xfrm>
              <a:off x="549301" y="928670"/>
              <a:ext cx="1608623" cy="797724"/>
            </a:xfrm>
            <a:custGeom>
              <a:avLst/>
              <a:gdLst>
                <a:gd name="connsiteX0" fmla="*/ 6350 w 1640417"/>
                <a:gd name="connsiteY0" fmla="*/ 629708 h 860425"/>
                <a:gd name="connsiteX1" fmla="*/ 25400 w 1640417"/>
                <a:gd name="connsiteY1" fmla="*/ 369358 h 860425"/>
                <a:gd name="connsiteX2" fmla="*/ 158750 w 1640417"/>
                <a:gd name="connsiteY2" fmla="*/ 172508 h 860425"/>
                <a:gd name="connsiteX3" fmla="*/ 425450 w 1640417"/>
                <a:gd name="connsiteY3" fmla="*/ 109008 h 860425"/>
                <a:gd name="connsiteX4" fmla="*/ 444500 w 1640417"/>
                <a:gd name="connsiteY4" fmla="*/ 96308 h 860425"/>
                <a:gd name="connsiteX5" fmla="*/ 431800 w 1640417"/>
                <a:gd name="connsiteY5" fmla="*/ 58208 h 860425"/>
                <a:gd name="connsiteX6" fmla="*/ 457200 w 1640417"/>
                <a:gd name="connsiteY6" fmla="*/ 32808 h 860425"/>
                <a:gd name="connsiteX7" fmla="*/ 520700 w 1640417"/>
                <a:gd name="connsiteY7" fmla="*/ 1058 h 860425"/>
                <a:gd name="connsiteX8" fmla="*/ 533400 w 1640417"/>
                <a:gd name="connsiteY8" fmla="*/ 39158 h 860425"/>
                <a:gd name="connsiteX9" fmla="*/ 527050 w 1640417"/>
                <a:gd name="connsiteY9" fmla="*/ 70908 h 860425"/>
                <a:gd name="connsiteX10" fmla="*/ 514350 w 1640417"/>
                <a:gd name="connsiteY10" fmla="*/ 89958 h 860425"/>
                <a:gd name="connsiteX11" fmla="*/ 590550 w 1640417"/>
                <a:gd name="connsiteY11" fmla="*/ 89958 h 860425"/>
                <a:gd name="connsiteX12" fmla="*/ 723900 w 1640417"/>
                <a:gd name="connsiteY12" fmla="*/ 115358 h 860425"/>
                <a:gd name="connsiteX13" fmla="*/ 838200 w 1640417"/>
                <a:gd name="connsiteY13" fmla="*/ 229658 h 860425"/>
                <a:gd name="connsiteX14" fmla="*/ 908050 w 1640417"/>
                <a:gd name="connsiteY14" fmla="*/ 363008 h 860425"/>
                <a:gd name="connsiteX15" fmla="*/ 946150 w 1640417"/>
                <a:gd name="connsiteY15" fmla="*/ 464608 h 860425"/>
                <a:gd name="connsiteX16" fmla="*/ 984250 w 1640417"/>
                <a:gd name="connsiteY16" fmla="*/ 553508 h 860425"/>
                <a:gd name="connsiteX17" fmla="*/ 927100 w 1640417"/>
                <a:gd name="connsiteY17" fmla="*/ 413808 h 860425"/>
                <a:gd name="connsiteX18" fmla="*/ 927100 w 1640417"/>
                <a:gd name="connsiteY18" fmla="*/ 401108 h 860425"/>
                <a:gd name="connsiteX19" fmla="*/ 1314450 w 1640417"/>
                <a:gd name="connsiteY19" fmla="*/ 420158 h 860425"/>
                <a:gd name="connsiteX20" fmla="*/ 1600200 w 1640417"/>
                <a:gd name="connsiteY20" fmla="*/ 585258 h 860425"/>
                <a:gd name="connsiteX21" fmla="*/ 1555750 w 1640417"/>
                <a:gd name="connsiteY21" fmla="*/ 724958 h 860425"/>
                <a:gd name="connsiteX22" fmla="*/ 1200150 w 1640417"/>
                <a:gd name="connsiteY22" fmla="*/ 839258 h 860425"/>
                <a:gd name="connsiteX23" fmla="*/ 647700 w 1640417"/>
                <a:gd name="connsiteY23" fmla="*/ 851958 h 860425"/>
                <a:gd name="connsiteX24" fmla="*/ 222250 w 1640417"/>
                <a:gd name="connsiteY24" fmla="*/ 826558 h 860425"/>
                <a:gd name="connsiteX25" fmla="*/ 57150 w 1640417"/>
                <a:gd name="connsiteY25" fmla="*/ 769408 h 860425"/>
                <a:gd name="connsiteX26" fmla="*/ 6350 w 1640417"/>
                <a:gd name="connsiteY26" fmla="*/ 629708 h 860425"/>
                <a:gd name="connsiteX0" fmla="*/ 31750 w 1665817"/>
                <a:gd name="connsiteY0" fmla="*/ 629708 h 860425"/>
                <a:gd name="connsiteX1" fmla="*/ 25400 w 1665817"/>
                <a:gd name="connsiteY1" fmla="*/ 357190 h 860425"/>
                <a:gd name="connsiteX2" fmla="*/ 184150 w 1665817"/>
                <a:gd name="connsiteY2" fmla="*/ 172508 h 860425"/>
                <a:gd name="connsiteX3" fmla="*/ 450850 w 1665817"/>
                <a:gd name="connsiteY3" fmla="*/ 109008 h 860425"/>
                <a:gd name="connsiteX4" fmla="*/ 469900 w 1665817"/>
                <a:gd name="connsiteY4" fmla="*/ 96308 h 860425"/>
                <a:gd name="connsiteX5" fmla="*/ 457200 w 1665817"/>
                <a:gd name="connsiteY5" fmla="*/ 58208 h 860425"/>
                <a:gd name="connsiteX6" fmla="*/ 482600 w 1665817"/>
                <a:gd name="connsiteY6" fmla="*/ 32808 h 860425"/>
                <a:gd name="connsiteX7" fmla="*/ 546100 w 1665817"/>
                <a:gd name="connsiteY7" fmla="*/ 1058 h 860425"/>
                <a:gd name="connsiteX8" fmla="*/ 558800 w 1665817"/>
                <a:gd name="connsiteY8" fmla="*/ 39158 h 860425"/>
                <a:gd name="connsiteX9" fmla="*/ 552450 w 1665817"/>
                <a:gd name="connsiteY9" fmla="*/ 70908 h 860425"/>
                <a:gd name="connsiteX10" fmla="*/ 539750 w 1665817"/>
                <a:gd name="connsiteY10" fmla="*/ 89958 h 860425"/>
                <a:gd name="connsiteX11" fmla="*/ 615950 w 1665817"/>
                <a:gd name="connsiteY11" fmla="*/ 89958 h 860425"/>
                <a:gd name="connsiteX12" fmla="*/ 749300 w 1665817"/>
                <a:gd name="connsiteY12" fmla="*/ 115358 h 860425"/>
                <a:gd name="connsiteX13" fmla="*/ 863600 w 1665817"/>
                <a:gd name="connsiteY13" fmla="*/ 229658 h 860425"/>
                <a:gd name="connsiteX14" fmla="*/ 933450 w 1665817"/>
                <a:gd name="connsiteY14" fmla="*/ 363008 h 860425"/>
                <a:gd name="connsiteX15" fmla="*/ 971550 w 1665817"/>
                <a:gd name="connsiteY15" fmla="*/ 464608 h 860425"/>
                <a:gd name="connsiteX16" fmla="*/ 1009650 w 1665817"/>
                <a:gd name="connsiteY16" fmla="*/ 553508 h 860425"/>
                <a:gd name="connsiteX17" fmla="*/ 952500 w 1665817"/>
                <a:gd name="connsiteY17" fmla="*/ 413808 h 860425"/>
                <a:gd name="connsiteX18" fmla="*/ 952500 w 1665817"/>
                <a:gd name="connsiteY18" fmla="*/ 401108 h 860425"/>
                <a:gd name="connsiteX19" fmla="*/ 1339850 w 1665817"/>
                <a:gd name="connsiteY19" fmla="*/ 420158 h 860425"/>
                <a:gd name="connsiteX20" fmla="*/ 1625600 w 1665817"/>
                <a:gd name="connsiteY20" fmla="*/ 585258 h 860425"/>
                <a:gd name="connsiteX21" fmla="*/ 1581150 w 1665817"/>
                <a:gd name="connsiteY21" fmla="*/ 724958 h 860425"/>
                <a:gd name="connsiteX22" fmla="*/ 1225550 w 1665817"/>
                <a:gd name="connsiteY22" fmla="*/ 839258 h 860425"/>
                <a:gd name="connsiteX23" fmla="*/ 673100 w 1665817"/>
                <a:gd name="connsiteY23" fmla="*/ 851958 h 860425"/>
                <a:gd name="connsiteX24" fmla="*/ 247650 w 1665817"/>
                <a:gd name="connsiteY24" fmla="*/ 826558 h 860425"/>
                <a:gd name="connsiteX25" fmla="*/ 82550 w 1665817"/>
                <a:gd name="connsiteY25" fmla="*/ 769408 h 860425"/>
                <a:gd name="connsiteX26" fmla="*/ 31750 w 1665817"/>
                <a:gd name="connsiteY26" fmla="*/ 629708 h 860425"/>
                <a:gd name="connsiteX0" fmla="*/ 9525 w 1643592"/>
                <a:gd name="connsiteY0" fmla="*/ 629708 h 860425"/>
                <a:gd name="connsiteX1" fmla="*/ 3175 w 1643592"/>
                <a:gd name="connsiteY1" fmla="*/ 357190 h 860425"/>
                <a:gd name="connsiteX2" fmla="*/ 161925 w 1643592"/>
                <a:gd name="connsiteY2" fmla="*/ 172508 h 860425"/>
                <a:gd name="connsiteX3" fmla="*/ 428625 w 1643592"/>
                <a:gd name="connsiteY3" fmla="*/ 109008 h 860425"/>
                <a:gd name="connsiteX4" fmla="*/ 447675 w 1643592"/>
                <a:gd name="connsiteY4" fmla="*/ 96308 h 860425"/>
                <a:gd name="connsiteX5" fmla="*/ 434975 w 1643592"/>
                <a:gd name="connsiteY5" fmla="*/ 58208 h 860425"/>
                <a:gd name="connsiteX6" fmla="*/ 460375 w 1643592"/>
                <a:gd name="connsiteY6" fmla="*/ 32808 h 860425"/>
                <a:gd name="connsiteX7" fmla="*/ 523875 w 1643592"/>
                <a:gd name="connsiteY7" fmla="*/ 1058 h 860425"/>
                <a:gd name="connsiteX8" fmla="*/ 536575 w 1643592"/>
                <a:gd name="connsiteY8" fmla="*/ 39158 h 860425"/>
                <a:gd name="connsiteX9" fmla="*/ 530225 w 1643592"/>
                <a:gd name="connsiteY9" fmla="*/ 70908 h 860425"/>
                <a:gd name="connsiteX10" fmla="*/ 517525 w 1643592"/>
                <a:gd name="connsiteY10" fmla="*/ 89958 h 860425"/>
                <a:gd name="connsiteX11" fmla="*/ 593725 w 1643592"/>
                <a:gd name="connsiteY11" fmla="*/ 89958 h 860425"/>
                <a:gd name="connsiteX12" fmla="*/ 727075 w 1643592"/>
                <a:gd name="connsiteY12" fmla="*/ 115358 h 860425"/>
                <a:gd name="connsiteX13" fmla="*/ 841375 w 1643592"/>
                <a:gd name="connsiteY13" fmla="*/ 229658 h 860425"/>
                <a:gd name="connsiteX14" fmla="*/ 911225 w 1643592"/>
                <a:gd name="connsiteY14" fmla="*/ 363008 h 860425"/>
                <a:gd name="connsiteX15" fmla="*/ 949325 w 1643592"/>
                <a:gd name="connsiteY15" fmla="*/ 464608 h 860425"/>
                <a:gd name="connsiteX16" fmla="*/ 987425 w 1643592"/>
                <a:gd name="connsiteY16" fmla="*/ 553508 h 860425"/>
                <a:gd name="connsiteX17" fmla="*/ 930275 w 1643592"/>
                <a:gd name="connsiteY17" fmla="*/ 413808 h 860425"/>
                <a:gd name="connsiteX18" fmla="*/ 930275 w 1643592"/>
                <a:gd name="connsiteY18" fmla="*/ 401108 h 860425"/>
                <a:gd name="connsiteX19" fmla="*/ 1317625 w 1643592"/>
                <a:gd name="connsiteY19" fmla="*/ 420158 h 860425"/>
                <a:gd name="connsiteX20" fmla="*/ 1603375 w 1643592"/>
                <a:gd name="connsiteY20" fmla="*/ 585258 h 860425"/>
                <a:gd name="connsiteX21" fmla="*/ 1558925 w 1643592"/>
                <a:gd name="connsiteY21" fmla="*/ 724958 h 860425"/>
                <a:gd name="connsiteX22" fmla="*/ 1203325 w 1643592"/>
                <a:gd name="connsiteY22" fmla="*/ 839258 h 860425"/>
                <a:gd name="connsiteX23" fmla="*/ 650875 w 1643592"/>
                <a:gd name="connsiteY23" fmla="*/ 851958 h 860425"/>
                <a:gd name="connsiteX24" fmla="*/ 225425 w 1643592"/>
                <a:gd name="connsiteY24" fmla="*/ 826558 h 860425"/>
                <a:gd name="connsiteX25" fmla="*/ 60325 w 1643592"/>
                <a:gd name="connsiteY25" fmla="*/ 769408 h 860425"/>
                <a:gd name="connsiteX26" fmla="*/ 9525 w 1643592"/>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58748"/>
                <a:gd name="connsiteX1" fmla="*/ 41539 w 1635919"/>
                <a:gd name="connsiteY1" fmla="*/ 357190 h 858748"/>
                <a:gd name="connsiteX2" fmla="*/ 154252 w 1635919"/>
                <a:gd name="connsiteY2" fmla="*/ 172508 h 858748"/>
                <a:gd name="connsiteX3" fmla="*/ 420952 w 1635919"/>
                <a:gd name="connsiteY3" fmla="*/ 109008 h 858748"/>
                <a:gd name="connsiteX4" fmla="*/ 440002 w 1635919"/>
                <a:gd name="connsiteY4" fmla="*/ 96308 h 858748"/>
                <a:gd name="connsiteX5" fmla="*/ 427302 w 1635919"/>
                <a:gd name="connsiteY5" fmla="*/ 58208 h 858748"/>
                <a:gd name="connsiteX6" fmla="*/ 452702 w 1635919"/>
                <a:gd name="connsiteY6" fmla="*/ 32808 h 858748"/>
                <a:gd name="connsiteX7" fmla="*/ 516202 w 1635919"/>
                <a:gd name="connsiteY7" fmla="*/ 1058 h 858748"/>
                <a:gd name="connsiteX8" fmla="*/ 528902 w 1635919"/>
                <a:gd name="connsiteY8" fmla="*/ 39158 h 858748"/>
                <a:gd name="connsiteX9" fmla="*/ 522552 w 1635919"/>
                <a:gd name="connsiteY9" fmla="*/ 70908 h 858748"/>
                <a:gd name="connsiteX10" fmla="*/ 509852 w 1635919"/>
                <a:gd name="connsiteY10" fmla="*/ 89958 h 858748"/>
                <a:gd name="connsiteX11" fmla="*/ 586052 w 1635919"/>
                <a:gd name="connsiteY11" fmla="*/ 89958 h 858748"/>
                <a:gd name="connsiteX12" fmla="*/ 719402 w 1635919"/>
                <a:gd name="connsiteY12" fmla="*/ 115358 h 858748"/>
                <a:gd name="connsiteX13" fmla="*/ 833702 w 1635919"/>
                <a:gd name="connsiteY13" fmla="*/ 229658 h 858748"/>
                <a:gd name="connsiteX14" fmla="*/ 903552 w 1635919"/>
                <a:gd name="connsiteY14" fmla="*/ 363008 h 858748"/>
                <a:gd name="connsiteX15" fmla="*/ 941652 w 1635919"/>
                <a:gd name="connsiteY15" fmla="*/ 464608 h 858748"/>
                <a:gd name="connsiteX16" fmla="*/ 979752 w 1635919"/>
                <a:gd name="connsiteY16" fmla="*/ 553508 h 858748"/>
                <a:gd name="connsiteX17" fmla="*/ 922602 w 1635919"/>
                <a:gd name="connsiteY17" fmla="*/ 413808 h 858748"/>
                <a:gd name="connsiteX18" fmla="*/ 922602 w 1635919"/>
                <a:gd name="connsiteY18" fmla="*/ 401108 h 858748"/>
                <a:gd name="connsiteX19" fmla="*/ 1309952 w 1635919"/>
                <a:gd name="connsiteY19" fmla="*/ 420158 h 858748"/>
                <a:gd name="connsiteX20" fmla="*/ 1595702 w 1635919"/>
                <a:gd name="connsiteY20" fmla="*/ 585258 h 858748"/>
                <a:gd name="connsiteX21" fmla="*/ 1551252 w 1635919"/>
                <a:gd name="connsiteY21" fmla="*/ 724958 h 858748"/>
                <a:gd name="connsiteX22" fmla="*/ 1184547 w 1635919"/>
                <a:gd name="connsiteY22" fmla="*/ 785818 h 858748"/>
                <a:gd name="connsiteX23" fmla="*/ 643202 w 1635919"/>
                <a:gd name="connsiteY23" fmla="*/ 851958 h 858748"/>
                <a:gd name="connsiteX24" fmla="*/ 217752 w 1635919"/>
                <a:gd name="connsiteY24" fmla="*/ 826558 h 858748"/>
                <a:gd name="connsiteX25" fmla="*/ 52652 w 1635919"/>
                <a:gd name="connsiteY25" fmla="*/ 769408 h 858748"/>
                <a:gd name="connsiteX26" fmla="*/ 1852 w 1635919"/>
                <a:gd name="connsiteY26" fmla="*/ 629708 h 858748"/>
                <a:gd name="connsiteX0" fmla="*/ 1852 w 1635919"/>
                <a:gd name="connsiteY0" fmla="*/ 629708 h 829293"/>
                <a:gd name="connsiteX1" fmla="*/ 41539 w 1635919"/>
                <a:gd name="connsiteY1" fmla="*/ 357190 h 829293"/>
                <a:gd name="connsiteX2" fmla="*/ 154252 w 1635919"/>
                <a:gd name="connsiteY2" fmla="*/ 172508 h 829293"/>
                <a:gd name="connsiteX3" fmla="*/ 420952 w 1635919"/>
                <a:gd name="connsiteY3" fmla="*/ 109008 h 829293"/>
                <a:gd name="connsiteX4" fmla="*/ 440002 w 1635919"/>
                <a:gd name="connsiteY4" fmla="*/ 96308 h 829293"/>
                <a:gd name="connsiteX5" fmla="*/ 427302 w 1635919"/>
                <a:gd name="connsiteY5" fmla="*/ 58208 h 829293"/>
                <a:gd name="connsiteX6" fmla="*/ 452702 w 1635919"/>
                <a:gd name="connsiteY6" fmla="*/ 32808 h 829293"/>
                <a:gd name="connsiteX7" fmla="*/ 516202 w 1635919"/>
                <a:gd name="connsiteY7" fmla="*/ 1058 h 829293"/>
                <a:gd name="connsiteX8" fmla="*/ 528902 w 1635919"/>
                <a:gd name="connsiteY8" fmla="*/ 39158 h 829293"/>
                <a:gd name="connsiteX9" fmla="*/ 522552 w 1635919"/>
                <a:gd name="connsiteY9" fmla="*/ 70908 h 829293"/>
                <a:gd name="connsiteX10" fmla="*/ 509852 w 1635919"/>
                <a:gd name="connsiteY10" fmla="*/ 89958 h 829293"/>
                <a:gd name="connsiteX11" fmla="*/ 586052 w 1635919"/>
                <a:gd name="connsiteY11" fmla="*/ 89958 h 829293"/>
                <a:gd name="connsiteX12" fmla="*/ 719402 w 1635919"/>
                <a:gd name="connsiteY12" fmla="*/ 115358 h 829293"/>
                <a:gd name="connsiteX13" fmla="*/ 833702 w 1635919"/>
                <a:gd name="connsiteY13" fmla="*/ 229658 h 829293"/>
                <a:gd name="connsiteX14" fmla="*/ 903552 w 1635919"/>
                <a:gd name="connsiteY14" fmla="*/ 363008 h 829293"/>
                <a:gd name="connsiteX15" fmla="*/ 941652 w 1635919"/>
                <a:gd name="connsiteY15" fmla="*/ 464608 h 829293"/>
                <a:gd name="connsiteX16" fmla="*/ 979752 w 1635919"/>
                <a:gd name="connsiteY16" fmla="*/ 553508 h 829293"/>
                <a:gd name="connsiteX17" fmla="*/ 922602 w 1635919"/>
                <a:gd name="connsiteY17" fmla="*/ 413808 h 829293"/>
                <a:gd name="connsiteX18" fmla="*/ 922602 w 1635919"/>
                <a:gd name="connsiteY18" fmla="*/ 401108 h 829293"/>
                <a:gd name="connsiteX19" fmla="*/ 1309952 w 1635919"/>
                <a:gd name="connsiteY19" fmla="*/ 420158 h 829293"/>
                <a:gd name="connsiteX20" fmla="*/ 1595702 w 1635919"/>
                <a:gd name="connsiteY20" fmla="*/ 585258 h 829293"/>
                <a:gd name="connsiteX21" fmla="*/ 1551252 w 1635919"/>
                <a:gd name="connsiteY21" fmla="*/ 724958 h 829293"/>
                <a:gd name="connsiteX22" fmla="*/ 1184547 w 1635919"/>
                <a:gd name="connsiteY22" fmla="*/ 785818 h 829293"/>
                <a:gd name="connsiteX23" fmla="*/ 613043 w 1635919"/>
                <a:gd name="connsiteY23" fmla="*/ 785818 h 829293"/>
                <a:gd name="connsiteX24" fmla="*/ 217752 w 1635919"/>
                <a:gd name="connsiteY24" fmla="*/ 826558 h 829293"/>
                <a:gd name="connsiteX25" fmla="*/ 52652 w 1635919"/>
                <a:gd name="connsiteY25" fmla="*/ 769408 h 829293"/>
                <a:gd name="connsiteX26" fmla="*/ 1852 w 1635919"/>
                <a:gd name="connsiteY26" fmla="*/ 629708 h 829293"/>
                <a:gd name="connsiteX0" fmla="*/ 1852 w 1635919"/>
                <a:gd name="connsiteY0" fmla="*/ 629708 h 852576"/>
                <a:gd name="connsiteX1" fmla="*/ 41539 w 1635919"/>
                <a:gd name="connsiteY1" fmla="*/ 357190 h 852576"/>
                <a:gd name="connsiteX2" fmla="*/ 154252 w 1635919"/>
                <a:gd name="connsiteY2" fmla="*/ 172508 h 852576"/>
                <a:gd name="connsiteX3" fmla="*/ 420952 w 1635919"/>
                <a:gd name="connsiteY3" fmla="*/ 109008 h 852576"/>
                <a:gd name="connsiteX4" fmla="*/ 440002 w 1635919"/>
                <a:gd name="connsiteY4" fmla="*/ 96308 h 852576"/>
                <a:gd name="connsiteX5" fmla="*/ 427302 w 1635919"/>
                <a:gd name="connsiteY5" fmla="*/ 58208 h 852576"/>
                <a:gd name="connsiteX6" fmla="*/ 452702 w 1635919"/>
                <a:gd name="connsiteY6" fmla="*/ 32808 h 852576"/>
                <a:gd name="connsiteX7" fmla="*/ 516202 w 1635919"/>
                <a:gd name="connsiteY7" fmla="*/ 1058 h 852576"/>
                <a:gd name="connsiteX8" fmla="*/ 528902 w 1635919"/>
                <a:gd name="connsiteY8" fmla="*/ 39158 h 852576"/>
                <a:gd name="connsiteX9" fmla="*/ 522552 w 1635919"/>
                <a:gd name="connsiteY9" fmla="*/ 70908 h 852576"/>
                <a:gd name="connsiteX10" fmla="*/ 509852 w 1635919"/>
                <a:gd name="connsiteY10" fmla="*/ 89958 h 852576"/>
                <a:gd name="connsiteX11" fmla="*/ 586052 w 1635919"/>
                <a:gd name="connsiteY11" fmla="*/ 89958 h 852576"/>
                <a:gd name="connsiteX12" fmla="*/ 719402 w 1635919"/>
                <a:gd name="connsiteY12" fmla="*/ 115358 h 852576"/>
                <a:gd name="connsiteX13" fmla="*/ 833702 w 1635919"/>
                <a:gd name="connsiteY13" fmla="*/ 229658 h 852576"/>
                <a:gd name="connsiteX14" fmla="*/ 903552 w 1635919"/>
                <a:gd name="connsiteY14" fmla="*/ 363008 h 852576"/>
                <a:gd name="connsiteX15" fmla="*/ 941652 w 1635919"/>
                <a:gd name="connsiteY15" fmla="*/ 464608 h 852576"/>
                <a:gd name="connsiteX16" fmla="*/ 979752 w 1635919"/>
                <a:gd name="connsiteY16" fmla="*/ 553508 h 852576"/>
                <a:gd name="connsiteX17" fmla="*/ 922602 w 1635919"/>
                <a:gd name="connsiteY17" fmla="*/ 413808 h 852576"/>
                <a:gd name="connsiteX18" fmla="*/ 922602 w 1635919"/>
                <a:gd name="connsiteY18" fmla="*/ 401108 h 852576"/>
                <a:gd name="connsiteX19" fmla="*/ 1309952 w 1635919"/>
                <a:gd name="connsiteY19" fmla="*/ 420158 h 852576"/>
                <a:gd name="connsiteX20" fmla="*/ 1595702 w 1635919"/>
                <a:gd name="connsiteY20" fmla="*/ 585258 h 852576"/>
                <a:gd name="connsiteX21" fmla="*/ 1551252 w 1635919"/>
                <a:gd name="connsiteY21" fmla="*/ 724958 h 852576"/>
                <a:gd name="connsiteX22" fmla="*/ 1184547 w 1635919"/>
                <a:gd name="connsiteY22" fmla="*/ 785818 h 852576"/>
                <a:gd name="connsiteX23" fmla="*/ 613043 w 1635919"/>
                <a:gd name="connsiteY23" fmla="*/ 785818 h 852576"/>
                <a:gd name="connsiteX24" fmla="*/ 217752 w 1635919"/>
                <a:gd name="connsiteY24" fmla="*/ 826558 h 852576"/>
                <a:gd name="connsiteX25" fmla="*/ 1852 w 1635919"/>
                <a:gd name="connsiteY25" fmla="*/ 629708 h 852576"/>
                <a:gd name="connsiteX0" fmla="*/ 1852 w 1635919"/>
                <a:gd name="connsiteY0" fmla="*/ 629708 h 811836"/>
                <a:gd name="connsiteX1" fmla="*/ 41539 w 1635919"/>
                <a:gd name="connsiteY1" fmla="*/ 357190 h 811836"/>
                <a:gd name="connsiteX2" fmla="*/ 154252 w 1635919"/>
                <a:gd name="connsiteY2" fmla="*/ 172508 h 811836"/>
                <a:gd name="connsiteX3" fmla="*/ 420952 w 1635919"/>
                <a:gd name="connsiteY3" fmla="*/ 109008 h 811836"/>
                <a:gd name="connsiteX4" fmla="*/ 440002 w 1635919"/>
                <a:gd name="connsiteY4" fmla="*/ 96308 h 811836"/>
                <a:gd name="connsiteX5" fmla="*/ 427302 w 1635919"/>
                <a:gd name="connsiteY5" fmla="*/ 58208 h 811836"/>
                <a:gd name="connsiteX6" fmla="*/ 452702 w 1635919"/>
                <a:gd name="connsiteY6" fmla="*/ 32808 h 811836"/>
                <a:gd name="connsiteX7" fmla="*/ 516202 w 1635919"/>
                <a:gd name="connsiteY7" fmla="*/ 1058 h 811836"/>
                <a:gd name="connsiteX8" fmla="*/ 528902 w 1635919"/>
                <a:gd name="connsiteY8" fmla="*/ 39158 h 811836"/>
                <a:gd name="connsiteX9" fmla="*/ 522552 w 1635919"/>
                <a:gd name="connsiteY9" fmla="*/ 70908 h 811836"/>
                <a:gd name="connsiteX10" fmla="*/ 509852 w 1635919"/>
                <a:gd name="connsiteY10" fmla="*/ 89958 h 811836"/>
                <a:gd name="connsiteX11" fmla="*/ 586052 w 1635919"/>
                <a:gd name="connsiteY11" fmla="*/ 89958 h 811836"/>
                <a:gd name="connsiteX12" fmla="*/ 719402 w 1635919"/>
                <a:gd name="connsiteY12" fmla="*/ 115358 h 811836"/>
                <a:gd name="connsiteX13" fmla="*/ 833702 w 1635919"/>
                <a:gd name="connsiteY13" fmla="*/ 229658 h 811836"/>
                <a:gd name="connsiteX14" fmla="*/ 903552 w 1635919"/>
                <a:gd name="connsiteY14" fmla="*/ 363008 h 811836"/>
                <a:gd name="connsiteX15" fmla="*/ 941652 w 1635919"/>
                <a:gd name="connsiteY15" fmla="*/ 464608 h 811836"/>
                <a:gd name="connsiteX16" fmla="*/ 979752 w 1635919"/>
                <a:gd name="connsiteY16" fmla="*/ 553508 h 811836"/>
                <a:gd name="connsiteX17" fmla="*/ 922602 w 1635919"/>
                <a:gd name="connsiteY17" fmla="*/ 413808 h 811836"/>
                <a:gd name="connsiteX18" fmla="*/ 922602 w 1635919"/>
                <a:gd name="connsiteY18" fmla="*/ 401108 h 811836"/>
                <a:gd name="connsiteX19" fmla="*/ 1309952 w 1635919"/>
                <a:gd name="connsiteY19" fmla="*/ 420158 h 811836"/>
                <a:gd name="connsiteX20" fmla="*/ 1595702 w 1635919"/>
                <a:gd name="connsiteY20" fmla="*/ 585258 h 811836"/>
                <a:gd name="connsiteX21" fmla="*/ 1551252 w 1635919"/>
                <a:gd name="connsiteY21" fmla="*/ 724958 h 811836"/>
                <a:gd name="connsiteX22" fmla="*/ 1184547 w 1635919"/>
                <a:gd name="connsiteY22" fmla="*/ 785818 h 811836"/>
                <a:gd name="connsiteX23" fmla="*/ 613043 w 1635919"/>
                <a:gd name="connsiteY23" fmla="*/ 785818 h 811836"/>
                <a:gd name="connsiteX24" fmla="*/ 255853 w 1635919"/>
                <a:gd name="connsiteY24" fmla="*/ 785818 h 811836"/>
                <a:gd name="connsiteX25" fmla="*/ 1852 w 1635919"/>
                <a:gd name="connsiteY25" fmla="*/ 629708 h 811836"/>
                <a:gd name="connsiteX0" fmla="*/ 1852 w 1667670"/>
                <a:gd name="connsiteY0" fmla="*/ 714380 h 797724"/>
                <a:gd name="connsiteX1" fmla="*/ 73290 w 1667670"/>
                <a:gd name="connsiteY1" fmla="*/ 357190 h 797724"/>
                <a:gd name="connsiteX2" fmla="*/ 186003 w 1667670"/>
                <a:gd name="connsiteY2" fmla="*/ 172508 h 797724"/>
                <a:gd name="connsiteX3" fmla="*/ 452703 w 1667670"/>
                <a:gd name="connsiteY3" fmla="*/ 109008 h 797724"/>
                <a:gd name="connsiteX4" fmla="*/ 471753 w 1667670"/>
                <a:gd name="connsiteY4" fmla="*/ 96308 h 797724"/>
                <a:gd name="connsiteX5" fmla="*/ 459053 w 1667670"/>
                <a:gd name="connsiteY5" fmla="*/ 58208 h 797724"/>
                <a:gd name="connsiteX6" fmla="*/ 484453 w 1667670"/>
                <a:gd name="connsiteY6" fmla="*/ 32808 h 797724"/>
                <a:gd name="connsiteX7" fmla="*/ 547953 w 1667670"/>
                <a:gd name="connsiteY7" fmla="*/ 1058 h 797724"/>
                <a:gd name="connsiteX8" fmla="*/ 560653 w 1667670"/>
                <a:gd name="connsiteY8" fmla="*/ 39158 h 797724"/>
                <a:gd name="connsiteX9" fmla="*/ 554303 w 1667670"/>
                <a:gd name="connsiteY9" fmla="*/ 70908 h 797724"/>
                <a:gd name="connsiteX10" fmla="*/ 541603 w 1667670"/>
                <a:gd name="connsiteY10" fmla="*/ 89958 h 797724"/>
                <a:gd name="connsiteX11" fmla="*/ 617803 w 1667670"/>
                <a:gd name="connsiteY11" fmla="*/ 89958 h 797724"/>
                <a:gd name="connsiteX12" fmla="*/ 751153 w 1667670"/>
                <a:gd name="connsiteY12" fmla="*/ 115358 h 797724"/>
                <a:gd name="connsiteX13" fmla="*/ 865453 w 1667670"/>
                <a:gd name="connsiteY13" fmla="*/ 229658 h 797724"/>
                <a:gd name="connsiteX14" fmla="*/ 935303 w 1667670"/>
                <a:gd name="connsiteY14" fmla="*/ 363008 h 797724"/>
                <a:gd name="connsiteX15" fmla="*/ 973403 w 1667670"/>
                <a:gd name="connsiteY15" fmla="*/ 464608 h 797724"/>
                <a:gd name="connsiteX16" fmla="*/ 1011503 w 1667670"/>
                <a:gd name="connsiteY16" fmla="*/ 553508 h 797724"/>
                <a:gd name="connsiteX17" fmla="*/ 954353 w 1667670"/>
                <a:gd name="connsiteY17" fmla="*/ 413808 h 797724"/>
                <a:gd name="connsiteX18" fmla="*/ 954353 w 1667670"/>
                <a:gd name="connsiteY18" fmla="*/ 401108 h 797724"/>
                <a:gd name="connsiteX19" fmla="*/ 1341703 w 1667670"/>
                <a:gd name="connsiteY19" fmla="*/ 420158 h 797724"/>
                <a:gd name="connsiteX20" fmla="*/ 1627453 w 1667670"/>
                <a:gd name="connsiteY20" fmla="*/ 585258 h 797724"/>
                <a:gd name="connsiteX21" fmla="*/ 1583003 w 1667670"/>
                <a:gd name="connsiteY21" fmla="*/ 724958 h 797724"/>
                <a:gd name="connsiteX22" fmla="*/ 1216298 w 1667670"/>
                <a:gd name="connsiteY22" fmla="*/ 785818 h 797724"/>
                <a:gd name="connsiteX23" fmla="*/ 644794 w 1667670"/>
                <a:gd name="connsiteY23" fmla="*/ 785818 h 797724"/>
                <a:gd name="connsiteX24" fmla="*/ 287604 w 1667670"/>
                <a:gd name="connsiteY24" fmla="*/ 785818 h 797724"/>
                <a:gd name="connsiteX25" fmla="*/ 1852 w 1667670"/>
                <a:gd name="connsiteY25" fmla="*/ 714380 h 797724"/>
                <a:gd name="connsiteX0" fmla="*/ 1852 w 1642535"/>
                <a:gd name="connsiteY0" fmla="*/ 714380 h 797724"/>
                <a:gd name="connsiteX1" fmla="*/ 73290 w 1642535"/>
                <a:gd name="connsiteY1" fmla="*/ 357190 h 797724"/>
                <a:gd name="connsiteX2" fmla="*/ 186003 w 1642535"/>
                <a:gd name="connsiteY2" fmla="*/ 172508 h 797724"/>
                <a:gd name="connsiteX3" fmla="*/ 452703 w 1642535"/>
                <a:gd name="connsiteY3" fmla="*/ 109008 h 797724"/>
                <a:gd name="connsiteX4" fmla="*/ 471753 w 1642535"/>
                <a:gd name="connsiteY4" fmla="*/ 96308 h 797724"/>
                <a:gd name="connsiteX5" fmla="*/ 459053 w 1642535"/>
                <a:gd name="connsiteY5" fmla="*/ 58208 h 797724"/>
                <a:gd name="connsiteX6" fmla="*/ 484453 w 1642535"/>
                <a:gd name="connsiteY6" fmla="*/ 32808 h 797724"/>
                <a:gd name="connsiteX7" fmla="*/ 547953 w 1642535"/>
                <a:gd name="connsiteY7" fmla="*/ 1058 h 797724"/>
                <a:gd name="connsiteX8" fmla="*/ 560653 w 1642535"/>
                <a:gd name="connsiteY8" fmla="*/ 39158 h 797724"/>
                <a:gd name="connsiteX9" fmla="*/ 554303 w 1642535"/>
                <a:gd name="connsiteY9" fmla="*/ 70908 h 797724"/>
                <a:gd name="connsiteX10" fmla="*/ 541603 w 1642535"/>
                <a:gd name="connsiteY10" fmla="*/ 89958 h 797724"/>
                <a:gd name="connsiteX11" fmla="*/ 617803 w 1642535"/>
                <a:gd name="connsiteY11" fmla="*/ 89958 h 797724"/>
                <a:gd name="connsiteX12" fmla="*/ 751153 w 1642535"/>
                <a:gd name="connsiteY12" fmla="*/ 115358 h 797724"/>
                <a:gd name="connsiteX13" fmla="*/ 865453 w 1642535"/>
                <a:gd name="connsiteY13" fmla="*/ 229658 h 797724"/>
                <a:gd name="connsiteX14" fmla="*/ 935303 w 1642535"/>
                <a:gd name="connsiteY14" fmla="*/ 363008 h 797724"/>
                <a:gd name="connsiteX15" fmla="*/ 973403 w 1642535"/>
                <a:gd name="connsiteY15" fmla="*/ 464608 h 797724"/>
                <a:gd name="connsiteX16" fmla="*/ 1011503 w 1642535"/>
                <a:gd name="connsiteY16" fmla="*/ 553508 h 797724"/>
                <a:gd name="connsiteX17" fmla="*/ 954353 w 1642535"/>
                <a:gd name="connsiteY17" fmla="*/ 413808 h 797724"/>
                <a:gd name="connsiteX18" fmla="*/ 954353 w 1642535"/>
                <a:gd name="connsiteY18" fmla="*/ 401108 h 797724"/>
                <a:gd name="connsiteX19" fmla="*/ 1341703 w 1642535"/>
                <a:gd name="connsiteY19" fmla="*/ 420158 h 797724"/>
                <a:gd name="connsiteX20" fmla="*/ 1573488 w 1642535"/>
                <a:gd name="connsiteY20" fmla="*/ 500066 h 797724"/>
                <a:gd name="connsiteX21" fmla="*/ 1583003 w 1642535"/>
                <a:gd name="connsiteY21" fmla="*/ 724958 h 797724"/>
                <a:gd name="connsiteX22" fmla="*/ 1216298 w 1642535"/>
                <a:gd name="connsiteY22" fmla="*/ 785818 h 797724"/>
                <a:gd name="connsiteX23" fmla="*/ 644794 w 1642535"/>
                <a:gd name="connsiteY23" fmla="*/ 785818 h 797724"/>
                <a:gd name="connsiteX24" fmla="*/ 287604 w 1642535"/>
                <a:gd name="connsiteY24" fmla="*/ 785818 h 797724"/>
                <a:gd name="connsiteX25" fmla="*/ 1852 w 1642535"/>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216298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001985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588306"/>
                <a:gd name="connsiteY0" fmla="*/ 714380 h 809631"/>
                <a:gd name="connsiteX1" fmla="*/ 73290 w 1588306"/>
                <a:gd name="connsiteY1" fmla="*/ 357190 h 809631"/>
                <a:gd name="connsiteX2" fmla="*/ 186003 w 1588306"/>
                <a:gd name="connsiteY2" fmla="*/ 172508 h 809631"/>
                <a:gd name="connsiteX3" fmla="*/ 452703 w 1588306"/>
                <a:gd name="connsiteY3" fmla="*/ 109008 h 809631"/>
                <a:gd name="connsiteX4" fmla="*/ 471753 w 1588306"/>
                <a:gd name="connsiteY4" fmla="*/ 96308 h 809631"/>
                <a:gd name="connsiteX5" fmla="*/ 459053 w 1588306"/>
                <a:gd name="connsiteY5" fmla="*/ 58208 h 809631"/>
                <a:gd name="connsiteX6" fmla="*/ 484453 w 1588306"/>
                <a:gd name="connsiteY6" fmla="*/ 32808 h 809631"/>
                <a:gd name="connsiteX7" fmla="*/ 547953 w 1588306"/>
                <a:gd name="connsiteY7" fmla="*/ 1058 h 809631"/>
                <a:gd name="connsiteX8" fmla="*/ 560653 w 1588306"/>
                <a:gd name="connsiteY8" fmla="*/ 39158 h 809631"/>
                <a:gd name="connsiteX9" fmla="*/ 554303 w 1588306"/>
                <a:gd name="connsiteY9" fmla="*/ 70908 h 809631"/>
                <a:gd name="connsiteX10" fmla="*/ 541603 w 1588306"/>
                <a:gd name="connsiteY10" fmla="*/ 89958 h 809631"/>
                <a:gd name="connsiteX11" fmla="*/ 617803 w 1588306"/>
                <a:gd name="connsiteY11" fmla="*/ 89958 h 809631"/>
                <a:gd name="connsiteX12" fmla="*/ 751153 w 1588306"/>
                <a:gd name="connsiteY12" fmla="*/ 115358 h 809631"/>
                <a:gd name="connsiteX13" fmla="*/ 865453 w 1588306"/>
                <a:gd name="connsiteY13" fmla="*/ 229658 h 809631"/>
                <a:gd name="connsiteX14" fmla="*/ 935303 w 1588306"/>
                <a:gd name="connsiteY14" fmla="*/ 363008 h 809631"/>
                <a:gd name="connsiteX15" fmla="*/ 973403 w 1588306"/>
                <a:gd name="connsiteY15" fmla="*/ 464608 h 809631"/>
                <a:gd name="connsiteX16" fmla="*/ 1011503 w 1588306"/>
                <a:gd name="connsiteY16" fmla="*/ 553508 h 809631"/>
                <a:gd name="connsiteX17" fmla="*/ 954353 w 1588306"/>
                <a:gd name="connsiteY17" fmla="*/ 413808 h 809631"/>
                <a:gd name="connsiteX18" fmla="*/ 954353 w 1588306"/>
                <a:gd name="connsiteY18" fmla="*/ 401108 h 809631"/>
                <a:gd name="connsiteX19" fmla="*/ 1341703 w 1588306"/>
                <a:gd name="connsiteY19" fmla="*/ 420158 h 809631"/>
                <a:gd name="connsiteX20" fmla="*/ 1573488 w 1588306"/>
                <a:gd name="connsiteY20" fmla="*/ 500066 h 809631"/>
                <a:gd name="connsiteX21" fmla="*/ 1430613 w 1588306"/>
                <a:gd name="connsiteY21" fmla="*/ 642942 h 809631"/>
                <a:gd name="connsiteX22" fmla="*/ 1001985 w 1588306"/>
                <a:gd name="connsiteY22" fmla="*/ 785818 h 809631"/>
                <a:gd name="connsiteX23" fmla="*/ 644794 w 1588306"/>
                <a:gd name="connsiteY23" fmla="*/ 785818 h 809631"/>
                <a:gd name="connsiteX24" fmla="*/ 287604 w 1588306"/>
                <a:gd name="connsiteY24" fmla="*/ 785818 h 809631"/>
                <a:gd name="connsiteX25" fmla="*/ 1852 w 1588306"/>
                <a:gd name="connsiteY25" fmla="*/ 714380 h 809631"/>
                <a:gd name="connsiteX0" fmla="*/ 1852 w 1588306"/>
                <a:gd name="connsiteY0" fmla="*/ 714380 h 797724"/>
                <a:gd name="connsiteX1" fmla="*/ 73290 w 1588306"/>
                <a:gd name="connsiteY1" fmla="*/ 357190 h 797724"/>
                <a:gd name="connsiteX2" fmla="*/ 186003 w 1588306"/>
                <a:gd name="connsiteY2" fmla="*/ 172508 h 797724"/>
                <a:gd name="connsiteX3" fmla="*/ 452703 w 1588306"/>
                <a:gd name="connsiteY3" fmla="*/ 109008 h 797724"/>
                <a:gd name="connsiteX4" fmla="*/ 471753 w 1588306"/>
                <a:gd name="connsiteY4" fmla="*/ 96308 h 797724"/>
                <a:gd name="connsiteX5" fmla="*/ 459053 w 1588306"/>
                <a:gd name="connsiteY5" fmla="*/ 58208 h 797724"/>
                <a:gd name="connsiteX6" fmla="*/ 484453 w 1588306"/>
                <a:gd name="connsiteY6" fmla="*/ 32808 h 797724"/>
                <a:gd name="connsiteX7" fmla="*/ 547953 w 1588306"/>
                <a:gd name="connsiteY7" fmla="*/ 1058 h 797724"/>
                <a:gd name="connsiteX8" fmla="*/ 560653 w 1588306"/>
                <a:gd name="connsiteY8" fmla="*/ 39158 h 797724"/>
                <a:gd name="connsiteX9" fmla="*/ 554303 w 1588306"/>
                <a:gd name="connsiteY9" fmla="*/ 70908 h 797724"/>
                <a:gd name="connsiteX10" fmla="*/ 541603 w 1588306"/>
                <a:gd name="connsiteY10" fmla="*/ 89958 h 797724"/>
                <a:gd name="connsiteX11" fmla="*/ 617803 w 1588306"/>
                <a:gd name="connsiteY11" fmla="*/ 89958 h 797724"/>
                <a:gd name="connsiteX12" fmla="*/ 751153 w 1588306"/>
                <a:gd name="connsiteY12" fmla="*/ 115358 h 797724"/>
                <a:gd name="connsiteX13" fmla="*/ 865453 w 1588306"/>
                <a:gd name="connsiteY13" fmla="*/ 229658 h 797724"/>
                <a:gd name="connsiteX14" fmla="*/ 935303 w 1588306"/>
                <a:gd name="connsiteY14" fmla="*/ 363008 h 797724"/>
                <a:gd name="connsiteX15" fmla="*/ 973403 w 1588306"/>
                <a:gd name="connsiteY15" fmla="*/ 464608 h 797724"/>
                <a:gd name="connsiteX16" fmla="*/ 1011503 w 1588306"/>
                <a:gd name="connsiteY16" fmla="*/ 553508 h 797724"/>
                <a:gd name="connsiteX17" fmla="*/ 954353 w 1588306"/>
                <a:gd name="connsiteY17" fmla="*/ 413808 h 797724"/>
                <a:gd name="connsiteX18" fmla="*/ 954353 w 1588306"/>
                <a:gd name="connsiteY18" fmla="*/ 401108 h 797724"/>
                <a:gd name="connsiteX19" fmla="*/ 1341703 w 1588306"/>
                <a:gd name="connsiteY19" fmla="*/ 420158 h 797724"/>
                <a:gd name="connsiteX20" fmla="*/ 1573488 w 1588306"/>
                <a:gd name="connsiteY20" fmla="*/ 500066 h 797724"/>
                <a:gd name="connsiteX21" fmla="*/ 1430613 w 1588306"/>
                <a:gd name="connsiteY21" fmla="*/ 642942 h 797724"/>
                <a:gd name="connsiteX22" fmla="*/ 1073423 w 1588306"/>
                <a:gd name="connsiteY22" fmla="*/ 714380 h 797724"/>
                <a:gd name="connsiteX23" fmla="*/ 644794 w 1588306"/>
                <a:gd name="connsiteY23" fmla="*/ 785818 h 797724"/>
                <a:gd name="connsiteX24" fmla="*/ 287604 w 1588306"/>
                <a:gd name="connsiteY24" fmla="*/ 785818 h 797724"/>
                <a:gd name="connsiteX25" fmla="*/ 1852 w 1588306"/>
                <a:gd name="connsiteY25" fmla="*/ 714380 h 797724"/>
                <a:gd name="connsiteX0" fmla="*/ 22169 w 1608623"/>
                <a:gd name="connsiteY0" fmla="*/ 714380 h 797724"/>
                <a:gd name="connsiteX1" fmla="*/ 22170 w 1608623"/>
                <a:gd name="connsiteY1" fmla="*/ 357190 h 797724"/>
                <a:gd name="connsiteX2" fmla="*/ 206320 w 1608623"/>
                <a:gd name="connsiteY2" fmla="*/ 172508 h 797724"/>
                <a:gd name="connsiteX3" fmla="*/ 473020 w 1608623"/>
                <a:gd name="connsiteY3" fmla="*/ 109008 h 797724"/>
                <a:gd name="connsiteX4" fmla="*/ 492070 w 1608623"/>
                <a:gd name="connsiteY4" fmla="*/ 96308 h 797724"/>
                <a:gd name="connsiteX5" fmla="*/ 479370 w 1608623"/>
                <a:gd name="connsiteY5" fmla="*/ 58208 h 797724"/>
                <a:gd name="connsiteX6" fmla="*/ 504770 w 1608623"/>
                <a:gd name="connsiteY6" fmla="*/ 32808 h 797724"/>
                <a:gd name="connsiteX7" fmla="*/ 568270 w 1608623"/>
                <a:gd name="connsiteY7" fmla="*/ 1058 h 797724"/>
                <a:gd name="connsiteX8" fmla="*/ 580970 w 1608623"/>
                <a:gd name="connsiteY8" fmla="*/ 39158 h 797724"/>
                <a:gd name="connsiteX9" fmla="*/ 574620 w 1608623"/>
                <a:gd name="connsiteY9" fmla="*/ 70908 h 797724"/>
                <a:gd name="connsiteX10" fmla="*/ 561920 w 1608623"/>
                <a:gd name="connsiteY10" fmla="*/ 89958 h 797724"/>
                <a:gd name="connsiteX11" fmla="*/ 638120 w 1608623"/>
                <a:gd name="connsiteY11" fmla="*/ 89958 h 797724"/>
                <a:gd name="connsiteX12" fmla="*/ 771470 w 1608623"/>
                <a:gd name="connsiteY12" fmla="*/ 115358 h 797724"/>
                <a:gd name="connsiteX13" fmla="*/ 885770 w 1608623"/>
                <a:gd name="connsiteY13" fmla="*/ 229658 h 797724"/>
                <a:gd name="connsiteX14" fmla="*/ 955620 w 1608623"/>
                <a:gd name="connsiteY14" fmla="*/ 363008 h 797724"/>
                <a:gd name="connsiteX15" fmla="*/ 993720 w 1608623"/>
                <a:gd name="connsiteY15" fmla="*/ 464608 h 797724"/>
                <a:gd name="connsiteX16" fmla="*/ 1031820 w 1608623"/>
                <a:gd name="connsiteY16" fmla="*/ 553508 h 797724"/>
                <a:gd name="connsiteX17" fmla="*/ 974670 w 1608623"/>
                <a:gd name="connsiteY17" fmla="*/ 413808 h 797724"/>
                <a:gd name="connsiteX18" fmla="*/ 974670 w 1608623"/>
                <a:gd name="connsiteY18" fmla="*/ 401108 h 797724"/>
                <a:gd name="connsiteX19" fmla="*/ 1362020 w 1608623"/>
                <a:gd name="connsiteY19" fmla="*/ 420158 h 797724"/>
                <a:gd name="connsiteX20" fmla="*/ 1593805 w 1608623"/>
                <a:gd name="connsiteY20" fmla="*/ 500066 h 797724"/>
                <a:gd name="connsiteX21" fmla="*/ 1450930 w 1608623"/>
                <a:gd name="connsiteY21" fmla="*/ 642942 h 797724"/>
                <a:gd name="connsiteX22" fmla="*/ 1093740 w 1608623"/>
                <a:gd name="connsiteY22" fmla="*/ 714380 h 797724"/>
                <a:gd name="connsiteX23" fmla="*/ 665111 w 1608623"/>
                <a:gd name="connsiteY23" fmla="*/ 785818 h 797724"/>
                <a:gd name="connsiteX24" fmla="*/ 307921 w 1608623"/>
                <a:gd name="connsiteY24" fmla="*/ 785818 h 797724"/>
                <a:gd name="connsiteX25" fmla="*/ 22169 w 1608623"/>
                <a:gd name="connsiteY25" fmla="*/ 714380 h 7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623" h="797724">
                  <a:moveTo>
                    <a:pt x="22169" y="714380"/>
                  </a:moveTo>
                  <a:cubicBezTo>
                    <a:pt x="20317" y="645677"/>
                    <a:pt x="0" y="454056"/>
                    <a:pt x="22170" y="357190"/>
                  </a:cubicBezTo>
                  <a:cubicBezTo>
                    <a:pt x="47570" y="280990"/>
                    <a:pt x="131178" y="213872"/>
                    <a:pt x="206320" y="172508"/>
                  </a:cubicBezTo>
                  <a:cubicBezTo>
                    <a:pt x="281462" y="131144"/>
                    <a:pt x="425395" y="121708"/>
                    <a:pt x="473020" y="109008"/>
                  </a:cubicBezTo>
                  <a:cubicBezTo>
                    <a:pt x="520645" y="96308"/>
                    <a:pt x="491012" y="104775"/>
                    <a:pt x="492070" y="96308"/>
                  </a:cubicBezTo>
                  <a:cubicBezTo>
                    <a:pt x="493128" y="87841"/>
                    <a:pt x="477253" y="68791"/>
                    <a:pt x="479370" y="58208"/>
                  </a:cubicBezTo>
                  <a:cubicBezTo>
                    <a:pt x="481487" y="47625"/>
                    <a:pt x="489953" y="42333"/>
                    <a:pt x="504770" y="32808"/>
                  </a:cubicBezTo>
                  <a:cubicBezTo>
                    <a:pt x="519587" y="23283"/>
                    <a:pt x="555570" y="0"/>
                    <a:pt x="568270" y="1058"/>
                  </a:cubicBezTo>
                  <a:cubicBezTo>
                    <a:pt x="580970" y="2116"/>
                    <a:pt x="579912" y="27516"/>
                    <a:pt x="580970" y="39158"/>
                  </a:cubicBezTo>
                  <a:cubicBezTo>
                    <a:pt x="582028" y="50800"/>
                    <a:pt x="577795" y="62441"/>
                    <a:pt x="574620" y="70908"/>
                  </a:cubicBezTo>
                  <a:cubicBezTo>
                    <a:pt x="571445" y="79375"/>
                    <a:pt x="551337" y="86783"/>
                    <a:pt x="561920" y="89958"/>
                  </a:cubicBezTo>
                  <a:cubicBezTo>
                    <a:pt x="572503" y="93133"/>
                    <a:pt x="603195" y="85725"/>
                    <a:pt x="638120" y="89958"/>
                  </a:cubicBezTo>
                  <a:cubicBezTo>
                    <a:pt x="673045" y="94191"/>
                    <a:pt x="730195" y="92075"/>
                    <a:pt x="771470" y="115358"/>
                  </a:cubicBezTo>
                  <a:cubicBezTo>
                    <a:pt x="812745" y="138641"/>
                    <a:pt x="855078" y="188383"/>
                    <a:pt x="885770" y="229658"/>
                  </a:cubicBezTo>
                  <a:cubicBezTo>
                    <a:pt x="916462" y="270933"/>
                    <a:pt x="937628" y="323850"/>
                    <a:pt x="955620" y="363008"/>
                  </a:cubicBezTo>
                  <a:cubicBezTo>
                    <a:pt x="973612" y="402166"/>
                    <a:pt x="981020" y="432858"/>
                    <a:pt x="993720" y="464608"/>
                  </a:cubicBezTo>
                  <a:cubicBezTo>
                    <a:pt x="1006420" y="496358"/>
                    <a:pt x="1034995" y="561975"/>
                    <a:pt x="1031820" y="553508"/>
                  </a:cubicBezTo>
                  <a:cubicBezTo>
                    <a:pt x="1028645" y="545041"/>
                    <a:pt x="984195" y="439208"/>
                    <a:pt x="974670" y="413808"/>
                  </a:cubicBezTo>
                  <a:cubicBezTo>
                    <a:pt x="965145" y="388408"/>
                    <a:pt x="910112" y="400050"/>
                    <a:pt x="974670" y="401108"/>
                  </a:cubicBezTo>
                  <a:cubicBezTo>
                    <a:pt x="1039228" y="402166"/>
                    <a:pt x="1258831" y="403665"/>
                    <a:pt x="1362020" y="420158"/>
                  </a:cubicBezTo>
                  <a:cubicBezTo>
                    <a:pt x="1465209" y="436651"/>
                    <a:pt x="1578987" y="462935"/>
                    <a:pt x="1593805" y="500066"/>
                  </a:cubicBezTo>
                  <a:cubicBezTo>
                    <a:pt x="1608623" y="537197"/>
                    <a:pt x="1534274" y="607223"/>
                    <a:pt x="1450930" y="642942"/>
                  </a:cubicBezTo>
                  <a:cubicBezTo>
                    <a:pt x="1367586" y="678661"/>
                    <a:pt x="1224710" y="690567"/>
                    <a:pt x="1093740" y="714380"/>
                  </a:cubicBezTo>
                  <a:cubicBezTo>
                    <a:pt x="962770" y="738193"/>
                    <a:pt x="796081" y="773912"/>
                    <a:pt x="665111" y="785818"/>
                  </a:cubicBezTo>
                  <a:cubicBezTo>
                    <a:pt x="534141" y="797724"/>
                    <a:pt x="415078" y="797724"/>
                    <a:pt x="307921" y="785818"/>
                  </a:cubicBezTo>
                  <a:cubicBezTo>
                    <a:pt x="200764" y="773912"/>
                    <a:pt x="51538" y="792608"/>
                    <a:pt x="22169" y="714380"/>
                  </a:cubicBezTo>
                  <a:close/>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37" name="任意多边形 36"/>
            <p:cNvSpPr/>
            <p:nvPr/>
          </p:nvSpPr>
          <p:spPr bwMode="auto">
            <a:xfrm>
              <a:off x="800100" y="1136650"/>
              <a:ext cx="254000" cy="339725"/>
            </a:xfrm>
            <a:custGeom>
              <a:avLst/>
              <a:gdLst>
                <a:gd name="connsiteX0" fmla="*/ 254000 w 254000"/>
                <a:gd name="connsiteY0" fmla="*/ 0 h 339725"/>
                <a:gd name="connsiteX1" fmla="*/ 127000 w 254000"/>
                <a:gd name="connsiteY1" fmla="*/ 69850 h 339725"/>
                <a:gd name="connsiteX2" fmla="*/ 19050 w 254000"/>
                <a:gd name="connsiteY2" fmla="*/ 298450 h 339725"/>
                <a:gd name="connsiteX3" fmla="*/ 12700 w 254000"/>
                <a:gd name="connsiteY3" fmla="*/ 317500 h 339725"/>
              </a:gdLst>
              <a:ahLst/>
              <a:cxnLst>
                <a:cxn ang="0">
                  <a:pos x="connsiteX0" y="connsiteY0"/>
                </a:cxn>
                <a:cxn ang="0">
                  <a:pos x="connsiteX1" y="connsiteY1"/>
                </a:cxn>
                <a:cxn ang="0">
                  <a:pos x="connsiteX2" y="connsiteY2"/>
                </a:cxn>
                <a:cxn ang="0">
                  <a:pos x="connsiteX3" y="connsiteY3"/>
                </a:cxn>
              </a:cxnLst>
              <a:rect l="l" t="t" r="r" b="b"/>
              <a:pathLst>
                <a:path w="254000" h="339725">
                  <a:moveTo>
                    <a:pt x="254000" y="0"/>
                  </a:moveTo>
                  <a:cubicBezTo>
                    <a:pt x="210079" y="10054"/>
                    <a:pt x="166158" y="20108"/>
                    <a:pt x="127000" y="69850"/>
                  </a:cubicBezTo>
                  <a:cubicBezTo>
                    <a:pt x="87842" y="119592"/>
                    <a:pt x="38100" y="257175"/>
                    <a:pt x="19050" y="298450"/>
                  </a:cubicBezTo>
                  <a:cubicBezTo>
                    <a:pt x="0" y="339725"/>
                    <a:pt x="6350" y="328612"/>
                    <a:pt x="12700" y="31750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38" name="弧形 37"/>
            <p:cNvSpPr/>
            <p:nvPr/>
          </p:nvSpPr>
          <p:spPr bwMode="auto">
            <a:xfrm>
              <a:off x="1071538" y="1142984"/>
              <a:ext cx="45719" cy="500066"/>
            </a:xfrm>
            <a:prstGeom prst="arc">
              <a:avLst/>
            </a:pr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39" name="任意多边形 38"/>
            <p:cNvSpPr/>
            <p:nvPr/>
          </p:nvSpPr>
          <p:spPr bwMode="auto">
            <a:xfrm>
              <a:off x="1485900" y="1473200"/>
              <a:ext cx="139700" cy="107950"/>
            </a:xfrm>
            <a:custGeom>
              <a:avLst/>
              <a:gdLst>
                <a:gd name="connsiteX0" fmla="*/ 139700 w 139700"/>
                <a:gd name="connsiteY0" fmla="*/ 0 h 107950"/>
                <a:gd name="connsiteX1" fmla="*/ 95250 w 139700"/>
                <a:gd name="connsiteY1" fmla="*/ 69850 h 107950"/>
                <a:gd name="connsiteX2" fmla="*/ 0 w 139700"/>
                <a:gd name="connsiteY2" fmla="*/ 107950 h 107950"/>
              </a:gdLst>
              <a:ahLst/>
              <a:cxnLst>
                <a:cxn ang="0">
                  <a:pos x="connsiteX0" y="connsiteY0"/>
                </a:cxn>
                <a:cxn ang="0">
                  <a:pos x="connsiteX1" y="connsiteY1"/>
                </a:cxn>
                <a:cxn ang="0">
                  <a:pos x="connsiteX2" y="connsiteY2"/>
                </a:cxn>
              </a:cxnLst>
              <a:rect l="l" t="t" r="r" b="b"/>
              <a:pathLst>
                <a:path w="139700" h="107950">
                  <a:moveTo>
                    <a:pt x="139700" y="0"/>
                  </a:moveTo>
                  <a:cubicBezTo>
                    <a:pt x="129116" y="25929"/>
                    <a:pt x="118533" y="51858"/>
                    <a:pt x="95250" y="69850"/>
                  </a:cubicBezTo>
                  <a:cubicBezTo>
                    <a:pt x="71967" y="87842"/>
                    <a:pt x="35983" y="97896"/>
                    <a:pt x="0" y="10795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grpSp>
      <p:grpSp>
        <p:nvGrpSpPr>
          <p:cNvPr id="40" name="组合 39"/>
          <p:cNvGrpSpPr/>
          <p:nvPr/>
        </p:nvGrpSpPr>
        <p:grpSpPr>
          <a:xfrm>
            <a:off x="5751521" y="3721096"/>
            <a:ext cx="642941" cy="357190"/>
            <a:chOff x="549301" y="928670"/>
            <a:chExt cx="1608623" cy="797724"/>
          </a:xfrm>
          <a:solidFill>
            <a:srgbClr val="00B0F0"/>
          </a:solidFill>
        </p:grpSpPr>
        <p:sp>
          <p:nvSpPr>
            <p:cNvPr id="41" name="任意多边形 40"/>
            <p:cNvSpPr/>
            <p:nvPr/>
          </p:nvSpPr>
          <p:spPr bwMode="auto">
            <a:xfrm>
              <a:off x="549301" y="928670"/>
              <a:ext cx="1608623" cy="797724"/>
            </a:xfrm>
            <a:custGeom>
              <a:avLst/>
              <a:gdLst>
                <a:gd name="connsiteX0" fmla="*/ 6350 w 1640417"/>
                <a:gd name="connsiteY0" fmla="*/ 629708 h 860425"/>
                <a:gd name="connsiteX1" fmla="*/ 25400 w 1640417"/>
                <a:gd name="connsiteY1" fmla="*/ 369358 h 860425"/>
                <a:gd name="connsiteX2" fmla="*/ 158750 w 1640417"/>
                <a:gd name="connsiteY2" fmla="*/ 172508 h 860425"/>
                <a:gd name="connsiteX3" fmla="*/ 425450 w 1640417"/>
                <a:gd name="connsiteY3" fmla="*/ 109008 h 860425"/>
                <a:gd name="connsiteX4" fmla="*/ 444500 w 1640417"/>
                <a:gd name="connsiteY4" fmla="*/ 96308 h 860425"/>
                <a:gd name="connsiteX5" fmla="*/ 431800 w 1640417"/>
                <a:gd name="connsiteY5" fmla="*/ 58208 h 860425"/>
                <a:gd name="connsiteX6" fmla="*/ 457200 w 1640417"/>
                <a:gd name="connsiteY6" fmla="*/ 32808 h 860425"/>
                <a:gd name="connsiteX7" fmla="*/ 520700 w 1640417"/>
                <a:gd name="connsiteY7" fmla="*/ 1058 h 860425"/>
                <a:gd name="connsiteX8" fmla="*/ 533400 w 1640417"/>
                <a:gd name="connsiteY8" fmla="*/ 39158 h 860425"/>
                <a:gd name="connsiteX9" fmla="*/ 527050 w 1640417"/>
                <a:gd name="connsiteY9" fmla="*/ 70908 h 860425"/>
                <a:gd name="connsiteX10" fmla="*/ 514350 w 1640417"/>
                <a:gd name="connsiteY10" fmla="*/ 89958 h 860425"/>
                <a:gd name="connsiteX11" fmla="*/ 590550 w 1640417"/>
                <a:gd name="connsiteY11" fmla="*/ 89958 h 860425"/>
                <a:gd name="connsiteX12" fmla="*/ 723900 w 1640417"/>
                <a:gd name="connsiteY12" fmla="*/ 115358 h 860425"/>
                <a:gd name="connsiteX13" fmla="*/ 838200 w 1640417"/>
                <a:gd name="connsiteY13" fmla="*/ 229658 h 860425"/>
                <a:gd name="connsiteX14" fmla="*/ 908050 w 1640417"/>
                <a:gd name="connsiteY14" fmla="*/ 363008 h 860425"/>
                <a:gd name="connsiteX15" fmla="*/ 946150 w 1640417"/>
                <a:gd name="connsiteY15" fmla="*/ 464608 h 860425"/>
                <a:gd name="connsiteX16" fmla="*/ 984250 w 1640417"/>
                <a:gd name="connsiteY16" fmla="*/ 553508 h 860425"/>
                <a:gd name="connsiteX17" fmla="*/ 927100 w 1640417"/>
                <a:gd name="connsiteY17" fmla="*/ 413808 h 860425"/>
                <a:gd name="connsiteX18" fmla="*/ 927100 w 1640417"/>
                <a:gd name="connsiteY18" fmla="*/ 401108 h 860425"/>
                <a:gd name="connsiteX19" fmla="*/ 1314450 w 1640417"/>
                <a:gd name="connsiteY19" fmla="*/ 420158 h 860425"/>
                <a:gd name="connsiteX20" fmla="*/ 1600200 w 1640417"/>
                <a:gd name="connsiteY20" fmla="*/ 585258 h 860425"/>
                <a:gd name="connsiteX21" fmla="*/ 1555750 w 1640417"/>
                <a:gd name="connsiteY21" fmla="*/ 724958 h 860425"/>
                <a:gd name="connsiteX22" fmla="*/ 1200150 w 1640417"/>
                <a:gd name="connsiteY22" fmla="*/ 839258 h 860425"/>
                <a:gd name="connsiteX23" fmla="*/ 647700 w 1640417"/>
                <a:gd name="connsiteY23" fmla="*/ 851958 h 860425"/>
                <a:gd name="connsiteX24" fmla="*/ 222250 w 1640417"/>
                <a:gd name="connsiteY24" fmla="*/ 826558 h 860425"/>
                <a:gd name="connsiteX25" fmla="*/ 57150 w 1640417"/>
                <a:gd name="connsiteY25" fmla="*/ 769408 h 860425"/>
                <a:gd name="connsiteX26" fmla="*/ 6350 w 1640417"/>
                <a:gd name="connsiteY26" fmla="*/ 629708 h 860425"/>
                <a:gd name="connsiteX0" fmla="*/ 31750 w 1665817"/>
                <a:gd name="connsiteY0" fmla="*/ 629708 h 860425"/>
                <a:gd name="connsiteX1" fmla="*/ 25400 w 1665817"/>
                <a:gd name="connsiteY1" fmla="*/ 357190 h 860425"/>
                <a:gd name="connsiteX2" fmla="*/ 184150 w 1665817"/>
                <a:gd name="connsiteY2" fmla="*/ 172508 h 860425"/>
                <a:gd name="connsiteX3" fmla="*/ 450850 w 1665817"/>
                <a:gd name="connsiteY3" fmla="*/ 109008 h 860425"/>
                <a:gd name="connsiteX4" fmla="*/ 469900 w 1665817"/>
                <a:gd name="connsiteY4" fmla="*/ 96308 h 860425"/>
                <a:gd name="connsiteX5" fmla="*/ 457200 w 1665817"/>
                <a:gd name="connsiteY5" fmla="*/ 58208 h 860425"/>
                <a:gd name="connsiteX6" fmla="*/ 482600 w 1665817"/>
                <a:gd name="connsiteY6" fmla="*/ 32808 h 860425"/>
                <a:gd name="connsiteX7" fmla="*/ 546100 w 1665817"/>
                <a:gd name="connsiteY7" fmla="*/ 1058 h 860425"/>
                <a:gd name="connsiteX8" fmla="*/ 558800 w 1665817"/>
                <a:gd name="connsiteY8" fmla="*/ 39158 h 860425"/>
                <a:gd name="connsiteX9" fmla="*/ 552450 w 1665817"/>
                <a:gd name="connsiteY9" fmla="*/ 70908 h 860425"/>
                <a:gd name="connsiteX10" fmla="*/ 539750 w 1665817"/>
                <a:gd name="connsiteY10" fmla="*/ 89958 h 860425"/>
                <a:gd name="connsiteX11" fmla="*/ 615950 w 1665817"/>
                <a:gd name="connsiteY11" fmla="*/ 89958 h 860425"/>
                <a:gd name="connsiteX12" fmla="*/ 749300 w 1665817"/>
                <a:gd name="connsiteY12" fmla="*/ 115358 h 860425"/>
                <a:gd name="connsiteX13" fmla="*/ 863600 w 1665817"/>
                <a:gd name="connsiteY13" fmla="*/ 229658 h 860425"/>
                <a:gd name="connsiteX14" fmla="*/ 933450 w 1665817"/>
                <a:gd name="connsiteY14" fmla="*/ 363008 h 860425"/>
                <a:gd name="connsiteX15" fmla="*/ 971550 w 1665817"/>
                <a:gd name="connsiteY15" fmla="*/ 464608 h 860425"/>
                <a:gd name="connsiteX16" fmla="*/ 1009650 w 1665817"/>
                <a:gd name="connsiteY16" fmla="*/ 553508 h 860425"/>
                <a:gd name="connsiteX17" fmla="*/ 952500 w 1665817"/>
                <a:gd name="connsiteY17" fmla="*/ 413808 h 860425"/>
                <a:gd name="connsiteX18" fmla="*/ 952500 w 1665817"/>
                <a:gd name="connsiteY18" fmla="*/ 401108 h 860425"/>
                <a:gd name="connsiteX19" fmla="*/ 1339850 w 1665817"/>
                <a:gd name="connsiteY19" fmla="*/ 420158 h 860425"/>
                <a:gd name="connsiteX20" fmla="*/ 1625600 w 1665817"/>
                <a:gd name="connsiteY20" fmla="*/ 585258 h 860425"/>
                <a:gd name="connsiteX21" fmla="*/ 1581150 w 1665817"/>
                <a:gd name="connsiteY21" fmla="*/ 724958 h 860425"/>
                <a:gd name="connsiteX22" fmla="*/ 1225550 w 1665817"/>
                <a:gd name="connsiteY22" fmla="*/ 839258 h 860425"/>
                <a:gd name="connsiteX23" fmla="*/ 673100 w 1665817"/>
                <a:gd name="connsiteY23" fmla="*/ 851958 h 860425"/>
                <a:gd name="connsiteX24" fmla="*/ 247650 w 1665817"/>
                <a:gd name="connsiteY24" fmla="*/ 826558 h 860425"/>
                <a:gd name="connsiteX25" fmla="*/ 82550 w 1665817"/>
                <a:gd name="connsiteY25" fmla="*/ 769408 h 860425"/>
                <a:gd name="connsiteX26" fmla="*/ 31750 w 1665817"/>
                <a:gd name="connsiteY26" fmla="*/ 629708 h 860425"/>
                <a:gd name="connsiteX0" fmla="*/ 9525 w 1643592"/>
                <a:gd name="connsiteY0" fmla="*/ 629708 h 860425"/>
                <a:gd name="connsiteX1" fmla="*/ 3175 w 1643592"/>
                <a:gd name="connsiteY1" fmla="*/ 357190 h 860425"/>
                <a:gd name="connsiteX2" fmla="*/ 161925 w 1643592"/>
                <a:gd name="connsiteY2" fmla="*/ 172508 h 860425"/>
                <a:gd name="connsiteX3" fmla="*/ 428625 w 1643592"/>
                <a:gd name="connsiteY3" fmla="*/ 109008 h 860425"/>
                <a:gd name="connsiteX4" fmla="*/ 447675 w 1643592"/>
                <a:gd name="connsiteY4" fmla="*/ 96308 h 860425"/>
                <a:gd name="connsiteX5" fmla="*/ 434975 w 1643592"/>
                <a:gd name="connsiteY5" fmla="*/ 58208 h 860425"/>
                <a:gd name="connsiteX6" fmla="*/ 460375 w 1643592"/>
                <a:gd name="connsiteY6" fmla="*/ 32808 h 860425"/>
                <a:gd name="connsiteX7" fmla="*/ 523875 w 1643592"/>
                <a:gd name="connsiteY7" fmla="*/ 1058 h 860425"/>
                <a:gd name="connsiteX8" fmla="*/ 536575 w 1643592"/>
                <a:gd name="connsiteY8" fmla="*/ 39158 h 860425"/>
                <a:gd name="connsiteX9" fmla="*/ 530225 w 1643592"/>
                <a:gd name="connsiteY9" fmla="*/ 70908 h 860425"/>
                <a:gd name="connsiteX10" fmla="*/ 517525 w 1643592"/>
                <a:gd name="connsiteY10" fmla="*/ 89958 h 860425"/>
                <a:gd name="connsiteX11" fmla="*/ 593725 w 1643592"/>
                <a:gd name="connsiteY11" fmla="*/ 89958 h 860425"/>
                <a:gd name="connsiteX12" fmla="*/ 727075 w 1643592"/>
                <a:gd name="connsiteY12" fmla="*/ 115358 h 860425"/>
                <a:gd name="connsiteX13" fmla="*/ 841375 w 1643592"/>
                <a:gd name="connsiteY13" fmla="*/ 229658 h 860425"/>
                <a:gd name="connsiteX14" fmla="*/ 911225 w 1643592"/>
                <a:gd name="connsiteY14" fmla="*/ 363008 h 860425"/>
                <a:gd name="connsiteX15" fmla="*/ 949325 w 1643592"/>
                <a:gd name="connsiteY15" fmla="*/ 464608 h 860425"/>
                <a:gd name="connsiteX16" fmla="*/ 987425 w 1643592"/>
                <a:gd name="connsiteY16" fmla="*/ 553508 h 860425"/>
                <a:gd name="connsiteX17" fmla="*/ 930275 w 1643592"/>
                <a:gd name="connsiteY17" fmla="*/ 413808 h 860425"/>
                <a:gd name="connsiteX18" fmla="*/ 930275 w 1643592"/>
                <a:gd name="connsiteY18" fmla="*/ 401108 h 860425"/>
                <a:gd name="connsiteX19" fmla="*/ 1317625 w 1643592"/>
                <a:gd name="connsiteY19" fmla="*/ 420158 h 860425"/>
                <a:gd name="connsiteX20" fmla="*/ 1603375 w 1643592"/>
                <a:gd name="connsiteY20" fmla="*/ 585258 h 860425"/>
                <a:gd name="connsiteX21" fmla="*/ 1558925 w 1643592"/>
                <a:gd name="connsiteY21" fmla="*/ 724958 h 860425"/>
                <a:gd name="connsiteX22" fmla="*/ 1203325 w 1643592"/>
                <a:gd name="connsiteY22" fmla="*/ 839258 h 860425"/>
                <a:gd name="connsiteX23" fmla="*/ 650875 w 1643592"/>
                <a:gd name="connsiteY23" fmla="*/ 851958 h 860425"/>
                <a:gd name="connsiteX24" fmla="*/ 225425 w 1643592"/>
                <a:gd name="connsiteY24" fmla="*/ 826558 h 860425"/>
                <a:gd name="connsiteX25" fmla="*/ 60325 w 1643592"/>
                <a:gd name="connsiteY25" fmla="*/ 769408 h 860425"/>
                <a:gd name="connsiteX26" fmla="*/ 9525 w 1643592"/>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58748"/>
                <a:gd name="connsiteX1" fmla="*/ 41539 w 1635919"/>
                <a:gd name="connsiteY1" fmla="*/ 357190 h 858748"/>
                <a:gd name="connsiteX2" fmla="*/ 154252 w 1635919"/>
                <a:gd name="connsiteY2" fmla="*/ 172508 h 858748"/>
                <a:gd name="connsiteX3" fmla="*/ 420952 w 1635919"/>
                <a:gd name="connsiteY3" fmla="*/ 109008 h 858748"/>
                <a:gd name="connsiteX4" fmla="*/ 440002 w 1635919"/>
                <a:gd name="connsiteY4" fmla="*/ 96308 h 858748"/>
                <a:gd name="connsiteX5" fmla="*/ 427302 w 1635919"/>
                <a:gd name="connsiteY5" fmla="*/ 58208 h 858748"/>
                <a:gd name="connsiteX6" fmla="*/ 452702 w 1635919"/>
                <a:gd name="connsiteY6" fmla="*/ 32808 h 858748"/>
                <a:gd name="connsiteX7" fmla="*/ 516202 w 1635919"/>
                <a:gd name="connsiteY7" fmla="*/ 1058 h 858748"/>
                <a:gd name="connsiteX8" fmla="*/ 528902 w 1635919"/>
                <a:gd name="connsiteY8" fmla="*/ 39158 h 858748"/>
                <a:gd name="connsiteX9" fmla="*/ 522552 w 1635919"/>
                <a:gd name="connsiteY9" fmla="*/ 70908 h 858748"/>
                <a:gd name="connsiteX10" fmla="*/ 509852 w 1635919"/>
                <a:gd name="connsiteY10" fmla="*/ 89958 h 858748"/>
                <a:gd name="connsiteX11" fmla="*/ 586052 w 1635919"/>
                <a:gd name="connsiteY11" fmla="*/ 89958 h 858748"/>
                <a:gd name="connsiteX12" fmla="*/ 719402 w 1635919"/>
                <a:gd name="connsiteY12" fmla="*/ 115358 h 858748"/>
                <a:gd name="connsiteX13" fmla="*/ 833702 w 1635919"/>
                <a:gd name="connsiteY13" fmla="*/ 229658 h 858748"/>
                <a:gd name="connsiteX14" fmla="*/ 903552 w 1635919"/>
                <a:gd name="connsiteY14" fmla="*/ 363008 h 858748"/>
                <a:gd name="connsiteX15" fmla="*/ 941652 w 1635919"/>
                <a:gd name="connsiteY15" fmla="*/ 464608 h 858748"/>
                <a:gd name="connsiteX16" fmla="*/ 979752 w 1635919"/>
                <a:gd name="connsiteY16" fmla="*/ 553508 h 858748"/>
                <a:gd name="connsiteX17" fmla="*/ 922602 w 1635919"/>
                <a:gd name="connsiteY17" fmla="*/ 413808 h 858748"/>
                <a:gd name="connsiteX18" fmla="*/ 922602 w 1635919"/>
                <a:gd name="connsiteY18" fmla="*/ 401108 h 858748"/>
                <a:gd name="connsiteX19" fmla="*/ 1309952 w 1635919"/>
                <a:gd name="connsiteY19" fmla="*/ 420158 h 858748"/>
                <a:gd name="connsiteX20" fmla="*/ 1595702 w 1635919"/>
                <a:gd name="connsiteY20" fmla="*/ 585258 h 858748"/>
                <a:gd name="connsiteX21" fmla="*/ 1551252 w 1635919"/>
                <a:gd name="connsiteY21" fmla="*/ 724958 h 858748"/>
                <a:gd name="connsiteX22" fmla="*/ 1184547 w 1635919"/>
                <a:gd name="connsiteY22" fmla="*/ 785818 h 858748"/>
                <a:gd name="connsiteX23" fmla="*/ 643202 w 1635919"/>
                <a:gd name="connsiteY23" fmla="*/ 851958 h 858748"/>
                <a:gd name="connsiteX24" fmla="*/ 217752 w 1635919"/>
                <a:gd name="connsiteY24" fmla="*/ 826558 h 858748"/>
                <a:gd name="connsiteX25" fmla="*/ 52652 w 1635919"/>
                <a:gd name="connsiteY25" fmla="*/ 769408 h 858748"/>
                <a:gd name="connsiteX26" fmla="*/ 1852 w 1635919"/>
                <a:gd name="connsiteY26" fmla="*/ 629708 h 858748"/>
                <a:gd name="connsiteX0" fmla="*/ 1852 w 1635919"/>
                <a:gd name="connsiteY0" fmla="*/ 629708 h 829293"/>
                <a:gd name="connsiteX1" fmla="*/ 41539 w 1635919"/>
                <a:gd name="connsiteY1" fmla="*/ 357190 h 829293"/>
                <a:gd name="connsiteX2" fmla="*/ 154252 w 1635919"/>
                <a:gd name="connsiteY2" fmla="*/ 172508 h 829293"/>
                <a:gd name="connsiteX3" fmla="*/ 420952 w 1635919"/>
                <a:gd name="connsiteY3" fmla="*/ 109008 h 829293"/>
                <a:gd name="connsiteX4" fmla="*/ 440002 w 1635919"/>
                <a:gd name="connsiteY4" fmla="*/ 96308 h 829293"/>
                <a:gd name="connsiteX5" fmla="*/ 427302 w 1635919"/>
                <a:gd name="connsiteY5" fmla="*/ 58208 h 829293"/>
                <a:gd name="connsiteX6" fmla="*/ 452702 w 1635919"/>
                <a:gd name="connsiteY6" fmla="*/ 32808 h 829293"/>
                <a:gd name="connsiteX7" fmla="*/ 516202 w 1635919"/>
                <a:gd name="connsiteY7" fmla="*/ 1058 h 829293"/>
                <a:gd name="connsiteX8" fmla="*/ 528902 w 1635919"/>
                <a:gd name="connsiteY8" fmla="*/ 39158 h 829293"/>
                <a:gd name="connsiteX9" fmla="*/ 522552 w 1635919"/>
                <a:gd name="connsiteY9" fmla="*/ 70908 h 829293"/>
                <a:gd name="connsiteX10" fmla="*/ 509852 w 1635919"/>
                <a:gd name="connsiteY10" fmla="*/ 89958 h 829293"/>
                <a:gd name="connsiteX11" fmla="*/ 586052 w 1635919"/>
                <a:gd name="connsiteY11" fmla="*/ 89958 h 829293"/>
                <a:gd name="connsiteX12" fmla="*/ 719402 w 1635919"/>
                <a:gd name="connsiteY12" fmla="*/ 115358 h 829293"/>
                <a:gd name="connsiteX13" fmla="*/ 833702 w 1635919"/>
                <a:gd name="connsiteY13" fmla="*/ 229658 h 829293"/>
                <a:gd name="connsiteX14" fmla="*/ 903552 w 1635919"/>
                <a:gd name="connsiteY14" fmla="*/ 363008 h 829293"/>
                <a:gd name="connsiteX15" fmla="*/ 941652 w 1635919"/>
                <a:gd name="connsiteY15" fmla="*/ 464608 h 829293"/>
                <a:gd name="connsiteX16" fmla="*/ 979752 w 1635919"/>
                <a:gd name="connsiteY16" fmla="*/ 553508 h 829293"/>
                <a:gd name="connsiteX17" fmla="*/ 922602 w 1635919"/>
                <a:gd name="connsiteY17" fmla="*/ 413808 h 829293"/>
                <a:gd name="connsiteX18" fmla="*/ 922602 w 1635919"/>
                <a:gd name="connsiteY18" fmla="*/ 401108 h 829293"/>
                <a:gd name="connsiteX19" fmla="*/ 1309952 w 1635919"/>
                <a:gd name="connsiteY19" fmla="*/ 420158 h 829293"/>
                <a:gd name="connsiteX20" fmla="*/ 1595702 w 1635919"/>
                <a:gd name="connsiteY20" fmla="*/ 585258 h 829293"/>
                <a:gd name="connsiteX21" fmla="*/ 1551252 w 1635919"/>
                <a:gd name="connsiteY21" fmla="*/ 724958 h 829293"/>
                <a:gd name="connsiteX22" fmla="*/ 1184547 w 1635919"/>
                <a:gd name="connsiteY22" fmla="*/ 785818 h 829293"/>
                <a:gd name="connsiteX23" fmla="*/ 613043 w 1635919"/>
                <a:gd name="connsiteY23" fmla="*/ 785818 h 829293"/>
                <a:gd name="connsiteX24" fmla="*/ 217752 w 1635919"/>
                <a:gd name="connsiteY24" fmla="*/ 826558 h 829293"/>
                <a:gd name="connsiteX25" fmla="*/ 52652 w 1635919"/>
                <a:gd name="connsiteY25" fmla="*/ 769408 h 829293"/>
                <a:gd name="connsiteX26" fmla="*/ 1852 w 1635919"/>
                <a:gd name="connsiteY26" fmla="*/ 629708 h 829293"/>
                <a:gd name="connsiteX0" fmla="*/ 1852 w 1635919"/>
                <a:gd name="connsiteY0" fmla="*/ 629708 h 852576"/>
                <a:gd name="connsiteX1" fmla="*/ 41539 w 1635919"/>
                <a:gd name="connsiteY1" fmla="*/ 357190 h 852576"/>
                <a:gd name="connsiteX2" fmla="*/ 154252 w 1635919"/>
                <a:gd name="connsiteY2" fmla="*/ 172508 h 852576"/>
                <a:gd name="connsiteX3" fmla="*/ 420952 w 1635919"/>
                <a:gd name="connsiteY3" fmla="*/ 109008 h 852576"/>
                <a:gd name="connsiteX4" fmla="*/ 440002 w 1635919"/>
                <a:gd name="connsiteY4" fmla="*/ 96308 h 852576"/>
                <a:gd name="connsiteX5" fmla="*/ 427302 w 1635919"/>
                <a:gd name="connsiteY5" fmla="*/ 58208 h 852576"/>
                <a:gd name="connsiteX6" fmla="*/ 452702 w 1635919"/>
                <a:gd name="connsiteY6" fmla="*/ 32808 h 852576"/>
                <a:gd name="connsiteX7" fmla="*/ 516202 w 1635919"/>
                <a:gd name="connsiteY7" fmla="*/ 1058 h 852576"/>
                <a:gd name="connsiteX8" fmla="*/ 528902 w 1635919"/>
                <a:gd name="connsiteY8" fmla="*/ 39158 h 852576"/>
                <a:gd name="connsiteX9" fmla="*/ 522552 w 1635919"/>
                <a:gd name="connsiteY9" fmla="*/ 70908 h 852576"/>
                <a:gd name="connsiteX10" fmla="*/ 509852 w 1635919"/>
                <a:gd name="connsiteY10" fmla="*/ 89958 h 852576"/>
                <a:gd name="connsiteX11" fmla="*/ 586052 w 1635919"/>
                <a:gd name="connsiteY11" fmla="*/ 89958 h 852576"/>
                <a:gd name="connsiteX12" fmla="*/ 719402 w 1635919"/>
                <a:gd name="connsiteY12" fmla="*/ 115358 h 852576"/>
                <a:gd name="connsiteX13" fmla="*/ 833702 w 1635919"/>
                <a:gd name="connsiteY13" fmla="*/ 229658 h 852576"/>
                <a:gd name="connsiteX14" fmla="*/ 903552 w 1635919"/>
                <a:gd name="connsiteY14" fmla="*/ 363008 h 852576"/>
                <a:gd name="connsiteX15" fmla="*/ 941652 w 1635919"/>
                <a:gd name="connsiteY15" fmla="*/ 464608 h 852576"/>
                <a:gd name="connsiteX16" fmla="*/ 979752 w 1635919"/>
                <a:gd name="connsiteY16" fmla="*/ 553508 h 852576"/>
                <a:gd name="connsiteX17" fmla="*/ 922602 w 1635919"/>
                <a:gd name="connsiteY17" fmla="*/ 413808 h 852576"/>
                <a:gd name="connsiteX18" fmla="*/ 922602 w 1635919"/>
                <a:gd name="connsiteY18" fmla="*/ 401108 h 852576"/>
                <a:gd name="connsiteX19" fmla="*/ 1309952 w 1635919"/>
                <a:gd name="connsiteY19" fmla="*/ 420158 h 852576"/>
                <a:gd name="connsiteX20" fmla="*/ 1595702 w 1635919"/>
                <a:gd name="connsiteY20" fmla="*/ 585258 h 852576"/>
                <a:gd name="connsiteX21" fmla="*/ 1551252 w 1635919"/>
                <a:gd name="connsiteY21" fmla="*/ 724958 h 852576"/>
                <a:gd name="connsiteX22" fmla="*/ 1184547 w 1635919"/>
                <a:gd name="connsiteY22" fmla="*/ 785818 h 852576"/>
                <a:gd name="connsiteX23" fmla="*/ 613043 w 1635919"/>
                <a:gd name="connsiteY23" fmla="*/ 785818 h 852576"/>
                <a:gd name="connsiteX24" fmla="*/ 217752 w 1635919"/>
                <a:gd name="connsiteY24" fmla="*/ 826558 h 852576"/>
                <a:gd name="connsiteX25" fmla="*/ 1852 w 1635919"/>
                <a:gd name="connsiteY25" fmla="*/ 629708 h 852576"/>
                <a:gd name="connsiteX0" fmla="*/ 1852 w 1635919"/>
                <a:gd name="connsiteY0" fmla="*/ 629708 h 811836"/>
                <a:gd name="connsiteX1" fmla="*/ 41539 w 1635919"/>
                <a:gd name="connsiteY1" fmla="*/ 357190 h 811836"/>
                <a:gd name="connsiteX2" fmla="*/ 154252 w 1635919"/>
                <a:gd name="connsiteY2" fmla="*/ 172508 h 811836"/>
                <a:gd name="connsiteX3" fmla="*/ 420952 w 1635919"/>
                <a:gd name="connsiteY3" fmla="*/ 109008 h 811836"/>
                <a:gd name="connsiteX4" fmla="*/ 440002 w 1635919"/>
                <a:gd name="connsiteY4" fmla="*/ 96308 h 811836"/>
                <a:gd name="connsiteX5" fmla="*/ 427302 w 1635919"/>
                <a:gd name="connsiteY5" fmla="*/ 58208 h 811836"/>
                <a:gd name="connsiteX6" fmla="*/ 452702 w 1635919"/>
                <a:gd name="connsiteY6" fmla="*/ 32808 h 811836"/>
                <a:gd name="connsiteX7" fmla="*/ 516202 w 1635919"/>
                <a:gd name="connsiteY7" fmla="*/ 1058 h 811836"/>
                <a:gd name="connsiteX8" fmla="*/ 528902 w 1635919"/>
                <a:gd name="connsiteY8" fmla="*/ 39158 h 811836"/>
                <a:gd name="connsiteX9" fmla="*/ 522552 w 1635919"/>
                <a:gd name="connsiteY9" fmla="*/ 70908 h 811836"/>
                <a:gd name="connsiteX10" fmla="*/ 509852 w 1635919"/>
                <a:gd name="connsiteY10" fmla="*/ 89958 h 811836"/>
                <a:gd name="connsiteX11" fmla="*/ 586052 w 1635919"/>
                <a:gd name="connsiteY11" fmla="*/ 89958 h 811836"/>
                <a:gd name="connsiteX12" fmla="*/ 719402 w 1635919"/>
                <a:gd name="connsiteY12" fmla="*/ 115358 h 811836"/>
                <a:gd name="connsiteX13" fmla="*/ 833702 w 1635919"/>
                <a:gd name="connsiteY13" fmla="*/ 229658 h 811836"/>
                <a:gd name="connsiteX14" fmla="*/ 903552 w 1635919"/>
                <a:gd name="connsiteY14" fmla="*/ 363008 h 811836"/>
                <a:gd name="connsiteX15" fmla="*/ 941652 w 1635919"/>
                <a:gd name="connsiteY15" fmla="*/ 464608 h 811836"/>
                <a:gd name="connsiteX16" fmla="*/ 979752 w 1635919"/>
                <a:gd name="connsiteY16" fmla="*/ 553508 h 811836"/>
                <a:gd name="connsiteX17" fmla="*/ 922602 w 1635919"/>
                <a:gd name="connsiteY17" fmla="*/ 413808 h 811836"/>
                <a:gd name="connsiteX18" fmla="*/ 922602 w 1635919"/>
                <a:gd name="connsiteY18" fmla="*/ 401108 h 811836"/>
                <a:gd name="connsiteX19" fmla="*/ 1309952 w 1635919"/>
                <a:gd name="connsiteY19" fmla="*/ 420158 h 811836"/>
                <a:gd name="connsiteX20" fmla="*/ 1595702 w 1635919"/>
                <a:gd name="connsiteY20" fmla="*/ 585258 h 811836"/>
                <a:gd name="connsiteX21" fmla="*/ 1551252 w 1635919"/>
                <a:gd name="connsiteY21" fmla="*/ 724958 h 811836"/>
                <a:gd name="connsiteX22" fmla="*/ 1184547 w 1635919"/>
                <a:gd name="connsiteY22" fmla="*/ 785818 h 811836"/>
                <a:gd name="connsiteX23" fmla="*/ 613043 w 1635919"/>
                <a:gd name="connsiteY23" fmla="*/ 785818 h 811836"/>
                <a:gd name="connsiteX24" fmla="*/ 255853 w 1635919"/>
                <a:gd name="connsiteY24" fmla="*/ 785818 h 811836"/>
                <a:gd name="connsiteX25" fmla="*/ 1852 w 1635919"/>
                <a:gd name="connsiteY25" fmla="*/ 629708 h 811836"/>
                <a:gd name="connsiteX0" fmla="*/ 1852 w 1667670"/>
                <a:gd name="connsiteY0" fmla="*/ 714380 h 797724"/>
                <a:gd name="connsiteX1" fmla="*/ 73290 w 1667670"/>
                <a:gd name="connsiteY1" fmla="*/ 357190 h 797724"/>
                <a:gd name="connsiteX2" fmla="*/ 186003 w 1667670"/>
                <a:gd name="connsiteY2" fmla="*/ 172508 h 797724"/>
                <a:gd name="connsiteX3" fmla="*/ 452703 w 1667670"/>
                <a:gd name="connsiteY3" fmla="*/ 109008 h 797724"/>
                <a:gd name="connsiteX4" fmla="*/ 471753 w 1667670"/>
                <a:gd name="connsiteY4" fmla="*/ 96308 h 797724"/>
                <a:gd name="connsiteX5" fmla="*/ 459053 w 1667670"/>
                <a:gd name="connsiteY5" fmla="*/ 58208 h 797724"/>
                <a:gd name="connsiteX6" fmla="*/ 484453 w 1667670"/>
                <a:gd name="connsiteY6" fmla="*/ 32808 h 797724"/>
                <a:gd name="connsiteX7" fmla="*/ 547953 w 1667670"/>
                <a:gd name="connsiteY7" fmla="*/ 1058 h 797724"/>
                <a:gd name="connsiteX8" fmla="*/ 560653 w 1667670"/>
                <a:gd name="connsiteY8" fmla="*/ 39158 h 797724"/>
                <a:gd name="connsiteX9" fmla="*/ 554303 w 1667670"/>
                <a:gd name="connsiteY9" fmla="*/ 70908 h 797724"/>
                <a:gd name="connsiteX10" fmla="*/ 541603 w 1667670"/>
                <a:gd name="connsiteY10" fmla="*/ 89958 h 797724"/>
                <a:gd name="connsiteX11" fmla="*/ 617803 w 1667670"/>
                <a:gd name="connsiteY11" fmla="*/ 89958 h 797724"/>
                <a:gd name="connsiteX12" fmla="*/ 751153 w 1667670"/>
                <a:gd name="connsiteY12" fmla="*/ 115358 h 797724"/>
                <a:gd name="connsiteX13" fmla="*/ 865453 w 1667670"/>
                <a:gd name="connsiteY13" fmla="*/ 229658 h 797724"/>
                <a:gd name="connsiteX14" fmla="*/ 935303 w 1667670"/>
                <a:gd name="connsiteY14" fmla="*/ 363008 h 797724"/>
                <a:gd name="connsiteX15" fmla="*/ 973403 w 1667670"/>
                <a:gd name="connsiteY15" fmla="*/ 464608 h 797724"/>
                <a:gd name="connsiteX16" fmla="*/ 1011503 w 1667670"/>
                <a:gd name="connsiteY16" fmla="*/ 553508 h 797724"/>
                <a:gd name="connsiteX17" fmla="*/ 954353 w 1667670"/>
                <a:gd name="connsiteY17" fmla="*/ 413808 h 797724"/>
                <a:gd name="connsiteX18" fmla="*/ 954353 w 1667670"/>
                <a:gd name="connsiteY18" fmla="*/ 401108 h 797724"/>
                <a:gd name="connsiteX19" fmla="*/ 1341703 w 1667670"/>
                <a:gd name="connsiteY19" fmla="*/ 420158 h 797724"/>
                <a:gd name="connsiteX20" fmla="*/ 1627453 w 1667670"/>
                <a:gd name="connsiteY20" fmla="*/ 585258 h 797724"/>
                <a:gd name="connsiteX21" fmla="*/ 1583003 w 1667670"/>
                <a:gd name="connsiteY21" fmla="*/ 724958 h 797724"/>
                <a:gd name="connsiteX22" fmla="*/ 1216298 w 1667670"/>
                <a:gd name="connsiteY22" fmla="*/ 785818 h 797724"/>
                <a:gd name="connsiteX23" fmla="*/ 644794 w 1667670"/>
                <a:gd name="connsiteY23" fmla="*/ 785818 h 797724"/>
                <a:gd name="connsiteX24" fmla="*/ 287604 w 1667670"/>
                <a:gd name="connsiteY24" fmla="*/ 785818 h 797724"/>
                <a:gd name="connsiteX25" fmla="*/ 1852 w 1667670"/>
                <a:gd name="connsiteY25" fmla="*/ 714380 h 797724"/>
                <a:gd name="connsiteX0" fmla="*/ 1852 w 1642535"/>
                <a:gd name="connsiteY0" fmla="*/ 714380 h 797724"/>
                <a:gd name="connsiteX1" fmla="*/ 73290 w 1642535"/>
                <a:gd name="connsiteY1" fmla="*/ 357190 h 797724"/>
                <a:gd name="connsiteX2" fmla="*/ 186003 w 1642535"/>
                <a:gd name="connsiteY2" fmla="*/ 172508 h 797724"/>
                <a:gd name="connsiteX3" fmla="*/ 452703 w 1642535"/>
                <a:gd name="connsiteY3" fmla="*/ 109008 h 797724"/>
                <a:gd name="connsiteX4" fmla="*/ 471753 w 1642535"/>
                <a:gd name="connsiteY4" fmla="*/ 96308 h 797724"/>
                <a:gd name="connsiteX5" fmla="*/ 459053 w 1642535"/>
                <a:gd name="connsiteY5" fmla="*/ 58208 h 797724"/>
                <a:gd name="connsiteX6" fmla="*/ 484453 w 1642535"/>
                <a:gd name="connsiteY6" fmla="*/ 32808 h 797724"/>
                <a:gd name="connsiteX7" fmla="*/ 547953 w 1642535"/>
                <a:gd name="connsiteY7" fmla="*/ 1058 h 797724"/>
                <a:gd name="connsiteX8" fmla="*/ 560653 w 1642535"/>
                <a:gd name="connsiteY8" fmla="*/ 39158 h 797724"/>
                <a:gd name="connsiteX9" fmla="*/ 554303 w 1642535"/>
                <a:gd name="connsiteY9" fmla="*/ 70908 h 797724"/>
                <a:gd name="connsiteX10" fmla="*/ 541603 w 1642535"/>
                <a:gd name="connsiteY10" fmla="*/ 89958 h 797724"/>
                <a:gd name="connsiteX11" fmla="*/ 617803 w 1642535"/>
                <a:gd name="connsiteY11" fmla="*/ 89958 h 797724"/>
                <a:gd name="connsiteX12" fmla="*/ 751153 w 1642535"/>
                <a:gd name="connsiteY12" fmla="*/ 115358 h 797724"/>
                <a:gd name="connsiteX13" fmla="*/ 865453 w 1642535"/>
                <a:gd name="connsiteY13" fmla="*/ 229658 h 797724"/>
                <a:gd name="connsiteX14" fmla="*/ 935303 w 1642535"/>
                <a:gd name="connsiteY14" fmla="*/ 363008 h 797724"/>
                <a:gd name="connsiteX15" fmla="*/ 973403 w 1642535"/>
                <a:gd name="connsiteY15" fmla="*/ 464608 h 797724"/>
                <a:gd name="connsiteX16" fmla="*/ 1011503 w 1642535"/>
                <a:gd name="connsiteY16" fmla="*/ 553508 h 797724"/>
                <a:gd name="connsiteX17" fmla="*/ 954353 w 1642535"/>
                <a:gd name="connsiteY17" fmla="*/ 413808 h 797724"/>
                <a:gd name="connsiteX18" fmla="*/ 954353 w 1642535"/>
                <a:gd name="connsiteY18" fmla="*/ 401108 h 797724"/>
                <a:gd name="connsiteX19" fmla="*/ 1341703 w 1642535"/>
                <a:gd name="connsiteY19" fmla="*/ 420158 h 797724"/>
                <a:gd name="connsiteX20" fmla="*/ 1573488 w 1642535"/>
                <a:gd name="connsiteY20" fmla="*/ 500066 h 797724"/>
                <a:gd name="connsiteX21" fmla="*/ 1583003 w 1642535"/>
                <a:gd name="connsiteY21" fmla="*/ 724958 h 797724"/>
                <a:gd name="connsiteX22" fmla="*/ 1216298 w 1642535"/>
                <a:gd name="connsiteY22" fmla="*/ 785818 h 797724"/>
                <a:gd name="connsiteX23" fmla="*/ 644794 w 1642535"/>
                <a:gd name="connsiteY23" fmla="*/ 785818 h 797724"/>
                <a:gd name="connsiteX24" fmla="*/ 287604 w 1642535"/>
                <a:gd name="connsiteY24" fmla="*/ 785818 h 797724"/>
                <a:gd name="connsiteX25" fmla="*/ 1852 w 1642535"/>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216298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001985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588306"/>
                <a:gd name="connsiteY0" fmla="*/ 714380 h 809631"/>
                <a:gd name="connsiteX1" fmla="*/ 73290 w 1588306"/>
                <a:gd name="connsiteY1" fmla="*/ 357190 h 809631"/>
                <a:gd name="connsiteX2" fmla="*/ 186003 w 1588306"/>
                <a:gd name="connsiteY2" fmla="*/ 172508 h 809631"/>
                <a:gd name="connsiteX3" fmla="*/ 452703 w 1588306"/>
                <a:gd name="connsiteY3" fmla="*/ 109008 h 809631"/>
                <a:gd name="connsiteX4" fmla="*/ 471753 w 1588306"/>
                <a:gd name="connsiteY4" fmla="*/ 96308 h 809631"/>
                <a:gd name="connsiteX5" fmla="*/ 459053 w 1588306"/>
                <a:gd name="connsiteY5" fmla="*/ 58208 h 809631"/>
                <a:gd name="connsiteX6" fmla="*/ 484453 w 1588306"/>
                <a:gd name="connsiteY6" fmla="*/ 32808 h 809631"/>
                <a:gd name="connsiteX7" fmla="*/ 547953 w 1588306"/>
                <a:gd name="connsiteY7" fmla="*/ 1058 h 809631"/>
                <a:gd name="connsiteX8" fmla="*/ 560653 w 1588306"/>
                <a:gd name="connsiteY8" fmla="*/ 39158 h 809631"/>
                <a:gd name="connsiteX9" fmla="*/ 554303 w 1588306"/>
                <a:gd name="connsiteY9" fmla="*/ 70908 h 809631"/>
                <a:gd name="connsiteX10" fmla="*/ 541603 w 1588306"/>
                <a:gd name="connsiteY10" fmla="*/ 89958 h 809631"/>
                <a:gd name="connsiteX11" fmla="*/ 617803 w 1588306"/>
                <a:gd name="connsiteY11" fmla="*/ 89958 h 809631"/>
                <a:gd name="connsiteX12" fmla="*/ 751153 w 1588306"/>
                <a:gd name="connsiteY12" fmla="*/ 115358 h 809631"/>
                <a:gd name="connsiteX13" fmla="*/ 865453 w 1588306"/>
                <a:gd name="connsiteY13" fmla="*/ 229658 h 809631"/>
                <a:gd name="connsiteX14" fmla="*/ 935303 w 1588306"/>
                <a:gd name="connsiteY14" fmla="*/ 363008 h 809631"/>
                <a:gd name="connsiteX15" fmla="*/ 973403 w 1588306"/>
                <a:gd name="connsiteY15" fmla="*/ 464608 h 809631"/>
                <a:gd name="connsiteX16" fmla="*/ 1011503 w 1588306"/>
                <a:gd name="connsiteY16" fmla="*/ 553508 h 809631"/>
                <a:gd name="connsiteX17" fmla="*/ 954353 w 1588306"/>
                <a:gd name="connsiteY17" fmla="*/ 413808 h 809631"/>
                <a:gd name="connsiteX18" fmla="*/ 954353 w 1588306"/>
                <a:gd name="connsiteY18" fmla="*/ 401108 h 809631"/>
                <a:gd name="connsiteX19" fmla="*/ 1341703 w 1588306"/>
                <a:gd name="connsiteY19" fmla="*/ 420158 h 809631"/>
                <a:gd name="connsiteX20" fmla="*/ 1573488 w 1588306"/>
                <a:gd name="connsiteY20" fmla="*/ 500066 h 809631"/>
                <a:gd name="connsiteX21" fmla="*/ 1430613 w 1588306"/>
                <a:gd name="connsiteY21" fmla="*/ 642942 h 809631"/>
                <a:gd name="connsiteX22" fmla="*/ 1001985 w 1588306"/>
                <a:gd name="connsiteY22" fmla="*/ 785818 h 809631"/>
                <a:gd name="connsiteX23" fmla="*/ 644794 w 1588306"/>
                <a:gd name="connsiteY23" fmla="*/ 785818 h 809631"/>
                <a:gd name="connsiteX24" fmla="*/ 287604 w 1588306"/>
                <a:gd name="connsiteY24" fmla="*/ 785818 h 809631"/>
                <a:gd name="connsiteX25" fmla="*/ 1852 w 1588306"/>
                <a:gd name="connsiteY25" fmla="*/ 714380 h 809631"/>
                <a:gd name="connsiteX0" fmla="*/ 1852 w 1588306"/>
                <a:gd name="connsiteY0" fmla="*/ 714380 h 797724"/>
                <a:gd name="connsiteX1" fmla="*/ 73290 w 1588306"/>
                <a:gd name="connsiteY1" fmla="*/ 357190 h 797724"/>
                <a:gd name="connsiteX2" fmla="*/ 186003 w 1588306"/>
                <a:gd name="connsiteY2" fmla="*/ 172508 h 797724"/>
                <a:gd name="connsiteX3" fmla="*/ 452703 w 1588306"/>
                <a:gd name="connsiteY3" fmla="*/ 109008 h 797724"/>
                <a:gd name="connsiteX4" fmla="*/ 471753 w 1588306"/>
                <a:gd name="connsiteY4" fmla="*/ 96308 h 797724"/>
                <a:gd name="connsiteX5" fmla="*/ 459053 w 1588306"/>
                <a:gd name="connsiteY5" fmla="*/ 58208 h 797724"/>
                <a:gd name="connsiteX6" fmla="*/ 484453 w 1588306"/>
                <a:gd name="connsiteY6" fmla="*/ 32808 h 797724"/>
                <a:gd name="connsiteX7" fmla="*/ 547953 w 1588306"/>
                <a:gd name="connsiteY7" fmla="*/ 1058 h 797724"/>
                <a:gd name="connsiteX8" fmla="*/ 560653 w 1588306"/>
                <a:gd name="connsiteY8" fmla="*/ 39158 h 797724"/>
                <a:gd name="connsiteX9" fmla="*/ 554303 w 1588306"/>
                <a:gd name="connsiteY9" fmla="*/ 70908 h 797724"/>
                <a:gd name="connsiteX10" fmla="*/ 541603 w 1588306"/>
                <a:gd name="connsiteY10" fmla="*/ 89958 h 797724"/>
                <a:gd name="connsiteX11" fmla="*/ 617803 w 1588306"/>
                <a:gd name="connsiteY11" fmla="*/ 89958 h 797724"/>
                <a:gd name="connsiteX12" fmla="*/ 751153 w 1588306"/>
                <a:gd name="connsiteY12" fmla="*/ 115358 h 797724"/>
                <a:gd name="connsiteX13" fmla="*/ 865453 w 1588306"/>
                <a:gd name="connsiteY13" fmla="*/ 229658 h 797724"/>
                <a:gd name="connsiteX14" fmla="*/ 935303 w 1588306"/>
                <a:gd name="connsiteY14" fmla="*/ 363008 h 797724"/>
                <a:gd name="connsiteX15" fmla="*/ 973403 w 1588306"/>
                <a:gd name="connsiteY15" fmla="*/ 464608 h 797724"/>
                <a:gd name="connsiteX16" fmla="*/ 1011503 w 1588306"/>
                <a:gd name="connsiteY16" fmla="*/ 553508 h 797724"/>
                <a:gd name="connsiteX17" fmla="*/ 954353 w 1588306"/>
                <a:gd name="connsiteY17" fmla="*/ 413808 h 797724"/>
                <a:gd name="connsiteX18" fmla="*/ 954353 w 1588306"/>
                <a:gd name="connsiteY18" fmla="*/ 401108 h 797724"/>
                <a:gd name="connsiteX19" fmla="*/ 1341703 w 1588306"/>
                <a:gd name="connsiteY19" fmla="*/ 420158 h 797724"/>
                <a:gd name="connsiteX20" fmla="*/ 1573488 w 1588306"/>
                <a:gd name="connsiteY20" fmla="*/ 500066 h 797724"/>
                <a:gd name="connsiteX21" fmla="*/ 1430613 w 1588306"/>
                <a:gd name="connsiteY21" fmla="*/ 642942 h 797724"/>
                <a:gd name="connsiteX22" fmla="*/ 1073423 w 1588306"/>
                <a:gd name="connsiteY22" fmla="*/ 714380 h 797724"/>
                <a:gd name="connsiteX23" fmla="*/ 644794 w 1588306"/>
                <a:gd name="connsiteY23" fmla="*/ 785818 h 797724"/>
                <a:gd name="connsiteX24" fmla="*/ 287604 w 1588306"/>
                <a:gd name="connsiteY24" fmla="*/ 785818 h 797724"/>
                <a:gd name="connsiteX25" fmla="*/ 1852 w 1588306"/>
                <a:gd name="connsiteY25" fmla="*/ 714380 h 797724"/>
                <a:gd name="connsiteX0" fmla="*/ 22169 w 1608623"/>
                <a:gd name="connsiteY0" fmla="*/ 714380 h 797724"/>
                <a:gd name="connsiteX1" fmla="*/ 22170 w 1608623"/>
                <a:gd name="connsiteY1" fmla="*/ 357190 h 797724"/>
                <a:gd name="connsiteX2" fmla="*/ 206320 w 1608623"/>
                <a:gd name="connsiteY2" fmla="*/ 172508 h 797724"/>
                <a:gd name="connsiteX3" fmla="*/ 473020 w 1608623"/>
                <a:gd name="connsiteY3" fmla="*/ 109008 h 797724"/>
                <a:gd name="connsiteX4" fmla="*/ 492070 w 1608623"/>
                <a:gd name="connsiteY4" fmla="*/ 96308 h 797724"/>
                <a:gd name="connsiteX5" fmla="*/ 479370 w 1608623"/>
                <a:gd name="connsiteY5" fmla="*/ 58208 h 797724"/>
                <a:gd name="connsiteX6" fmla="*/ 504770 w 1608623"/>
                <a:gd name="connsiteY6" fmla="*/ 32808 h 797724"/>
                <a:gd name="connsiteX7" fmla="*/ 568270 w 1608623"/>
                <a:gd name="connsiteY7" fmla="*/ 1058 h 797724"/>
                <a:gd name="connsiteX8" fmla="*/ 580970 w 1608623"/>
                <a:gd name="connsiteY8" fmla="*/ 39158 h 797724"/>
                <a:gd name="connsiteX9" fmla="*/ 574620 w 1608623"/>
                <a:gd name="connsiteY9" fmla="*/ 70908 h 797724"/>
                <a:gd name="connsiteX10" fmla="*/ 561920 w 1608623"/>
                <a:gd name="connsiteY10" fmla="*/ 89958 h 797724"/>
                <a:gd name="connsiteX11" fmla="*/ 638120 w 1608623"/>
                <a:gd name="connsiteY11" fmla="*/ 89958 h 797724"/>
                <a:gd name="connsiteX12" fmla="*/ 771470 w 1608623"/>
                <a:gd name="connsiteY12" fmla="*/ 115358 h 797724"/>
                <a:gd name="connsiteX13" fmla="*/ 885770 w 1608623"/>
                <a:gd name="connsiteY13" fmla="*/ 229658 h 797724"/>
                <a:gd name="connsiteX14" fmla="*/ 955620 w 1608623"/>
                <a:gd name="connsiteY14" fmla="*/ 363008 h 797724"/>
                <a:gd name="connsiteX15" fmla="*/ 993720 w 1608623"/>
                <a:gd name="connsiteY15" fmla="*/ 464608 h 797724"/>
                <a:gd name="connsiteX16" fmla="*/ 1031820 w 1608623"/>
                <a:gd name="connsiteY16" fmla="*/ 553508 h 797724"/>
                <a:gd name="connsiteX17" fmla="*/ 974670 w 1608623"/>
                <a:gd name="connsiteY17" fmla="*/ 413808 h 797724"/>
                <a:gd name="connsiteX18" fmla="*/ 974670 w 1608623"/>
                <a:gd name="connsiteY18" fmla="*/ 401108 h 797724"/>
                <a:gd name="connsiteX19" fmla="*/ 1362020 w 1608623"/>
                <a:gd name="connsiteY19" fmla="*/ 420158 h 797724"/>
                <a:gd name="connsiteX20" fmla="*/ 1593805 w 1608623"/>
                <a:gd name="connsiteY20" fmla="*/ 500066 h 797724"/>
                <a:gd name="connsiteX21" fmla="*/ 1450930 w 1608623"/>
                <a:gd name="connsiteY21" fmla="*/ 642942 h 797724"/>
                <a:gd name="connsiteX22" fmla="*/ 1093740 w 1608623"/>
                <a:gd name="connsiteY22" fmla="*/ 714380 h 797724"/>
                <a:gd name="connsiteX23" fmla="*/ 665111 w 1608623"/>
                <a:gd name="connsiteY23" fmla="*/ 785818 h 797724"/>
                <a:gd name="connsiteX24" fmla="*/ 307921 w 1608623"/>
                <a:gd name="connsiteY24" fmla="*/ 785818 h 797724"/>
                <a:gd name="connsiteX25" fmla="*/ 22169 w 1608623"/>
                <a:gd name="connsiteY25" fmla="*/ 714380 h 7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623" h="797724">
                  <a:moveTo>
                    <a:pt x="22169" y="714380"/>
                  </a:moveTo>
                  <a:cubicBezTo>
                    <a:pt x="20317" y="645677"/>
                    <a:pt x="0" y="454056"/>
                    <a:pt x="22170" y="357190"/>
                  </a:cubicBezTo>
                  <a:cubicBezTo>
                    <a:pt x="47570" y="280990"/>
                    <a:pt x="131178" y="213872"/>
                    <a:pt x="206320" y="172508"/>
                  </a:cubicBezTo>
                  <a:cubicBezTo>
                    <a:pt x="281462" y="131144"/>
                    <a:pt x="425395" y="121708"/>
                    <a:pt x="473020" y="109008"/>
                  </a:cubicBezTo>
                  <a:cubicBezTo>
                    <a:pt x="520645" y="96308"/>
                    <a:pt x="491012" y="104775"/>
                    <a:pt x="492070" y="96308"/>
                  </a:cubicBezTo>
                  <a:cubicBezTo>
                    <a:pt x="493128" y="87841"/>
                    <a:pt x="477253" y="68791"/>
                    <a:pt x="479370" y="58208"/>
                  </a:cubicBezTo>
                  <a:cubicBezTo>
                    <a:pt x="481487" y="47625"/>
                    <a:pt x="489953" y="42333"/>
                    <a:pt x="504770" y="32808"/>
                  </a:cubicBezTo>
                  <a:cubicBezTo>
                    <a:pt x="519587" y="23283"/>
                    <a:pt x="555570" y="0"/>
                    <a:pt x="568270" y="1058"/>
                  </a:cubicBezTo>
                  <a:cubicBezTo>
                    <a:pt x="580970" y="2116"/>
                    <a:pt x="579912" y="27516"/>
                    <a:pt x="580970" y="39158"/>
                  </a:cubicBezTo>
                  <a:cubicBezTo>
                    <a:pt x="582028" y="50800"/>
                    <a:pt x="577795" y="62441"/>
                    <a:pt x="574620" y="70908"/>
                  </a:cubicBezTo>
                  <a:cubicBezTo>
                    <a:pt x="571445" y="79375"/>
                    <a:pt x="551337" y="86783"/>
                    <a:pt x="561920" y="89958"/>
                  </a:cubicBezTo>
                  <a:cubicBezTo>
                    <a:pt x="572503" y="93133"/>
                    <a:pt x="603195" y="85725"/>
                    <a:pt x="638120" y="89958"/>
                  </a:cubicBezTo>
                  <a:cubicBezTo>
                    <a:pt x="673045" y="94191"/>
                    <a:pt x="730195" y="92075"/>
                    <a:pt x="771470" y="115358"/>
                  </a:cubicBezTo>
                  <a:cubicBezTo>
                    <a:pt x="812745" y="138641"/>
                    <a:pt x="855078" y="188383"/>
                    <a:pt x="885770" y="229658"/>
                  </a:cubicBezTo>
                  <a:cubicBezTo>
                    <a:pt x="916462" y="270933"/>
                    <a:pt x="937628" y="323850"/>
                    <a:pt x="955620" y="363008"/>
                  </a:cubicBezTo>
                  <a:cubicBezTo>
                    <a:pt x="973612" y="402166"/>
                    <a:pt x="981020" y="432858"/>
                    <a:pt x="993720" y="464608"/>
                  </a:cubicBezTo>
                  <a:cubicBezTo>
                    <a:pt x="1006420" y="496358"/>
                    <a:pt x="1034995" y="561975"/>
                    <a:pt x="1031820" y="553508"/>
                  </a:cubicBezTo>
                  <a:cubicBezTo>
                    <a:pt x="1028645" y="545041"/>
                    <a:pt x="984195" y="439208"/>
                    <a:pt x="974670" y="413808"/>
                  </a:cubicBezTo>
                  <a:cubicBezTo>
                    <a:pt x="965145" y="388408"/>
                    <a:pt x="910112" y="400050"/>
                    <a:pt x="974670" y="401108"/>
                  </a:cubicBezTo>
                  <a:cubicBezTo>
                    <a:pt x="1039228" y="402166"/>
                    <a:pt x="1258831" y="403665"/>
                    <a:pt x="1362020" y="420158"/>
                  </a:cubicBezTo>
                  <a:cubicBezTo>
                    <a:pt x="1465209" y="436651"/>
                    <a:pt x="1578987" y="462935"/>
                    <a:pt x="1593805" y="500066"/>
                  </a:cubicBezTo>
                  <a:cubicBezTo>
                    <a:pt x="1608623" y="537197"/>
                    <a:pt x="1534274" y="607223"/>
                    <a:pt x="1450930" y="642942"/>
                  </a:cubicBezTo>
                  <a:cubicBezTo>
                    <a:pt x="1367586" y="678661"/>
                    <a:pt x="1224710" y="690567"/>
                    <a:pt x="1093740" y="714380"/>
                  </a:cubicBezTo>
                  <a:cubicBezTo>
                    <a:pt x="962770" y="738193"/>
                    <a:pt x="796081" y="773912"/>
                    <a:pt x="665111" y="785818"/>
                  </a:cubicBezTo>
                  <a:cubicBezTo>
                    <a:pt x="534141" y="797724"/>
                    <a:pt x="415078" y="797724"/>
                    <a:pt x="307921" y="785818"/>
                  </a:cubicBezTo>
                  <a:cubicBezTo>
                    <a:pt x="200764" y="773912"/>
                    <a:pt x="51538" y="792608"/>
                    <a:pt x="22169" y="714380"/>
                  </a:cubicBezTo>
                  <a:close/>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42" name="任意多边形 41"/>
            <p:cNvSpPr/>
            <p:nvPr/>
          </p:nvSpPr>
          <p:spPr bwMode="auto">
            <a:xfrm>
              <a:off x="800100" y="1136650"/>
              <a:ext cx="254000" cy="339725"/>
            </a:xfrm>
            <a:custGeom>
              <a:avLst/>
              <a:gdLst>
                <a:gd name="connsiteX0" fmla="*/ 254000 w 254000"/>
                <a:gd name="connsiteY0" fmla="*/ 0 h 339725"/>
                <a:gd name="connsiteX1" fmla="*/ 127000 w 254000"/>
                <a:gd name="connsiteY1" fmla="*/ 69850 h 339725"/>
                <a:gd name="connsiteX2" fmla="*/ 19050 w 254000"/>
                <a:gd name="connsiteY2" fmla="*/ 298450 h 339725"/>
                <a:gd name="connsiteX3" fmla="*/ 12700 w 254000"/>
                <a:gd name="connsiteY3" fmla="*/ 317500 h 339725"/>
              </a:gdLst>
              <a:ahLst/>
              <a:cxnLst>
                <a:cxn ang="0">
                  <a:pos x="connsiteX0" y="connsiteY0"/>
                </a:cxn>
                <a:cxn ang="0">
                  <a:pos x="connsiteX1" y="connsiteY1"/>
                </a:cxn>
                <a:cxn ang="0">
                  <a:pos x="connsiteX2" y="connsiteY2"/>
                </a:cxn>
                <a:cxn ang="0">
                  <a:pos x="connsiteX3" y="connsiteY3"/>
                </a:cxn>
              </a:cxnLst>
              <a:rect l="l" t="t" r="r" b="b"/>
              <a:pathLst>
                <a:path w="254000" h="339725">
                  <a:moveTo>
                    <a:pt x="254000" y="0"/>
                  </a:moveTo>
                  <a:cubicBezTo>
                    <a:pt x="210079" y="10054"/>
                    <a:pt x="166158" y="20108"/>
                    <a:pt x="127000" y="69850"/>
                  </a:cubicBezTo>
                  <a:cubicBezTo>
                    <a:pt x="87842" y="119592"/>
                    <a:pt x="38100" y="257175"/>
                    <a:pt x="19050" y="298450"/>
                  </a:cubicBezTo>
                  <a:cubicBezTo>
                    <a:pt x="0" y="339725"/>
                    <a:pt x="6350" y="328612"/>
                    <a:pt x="12700" y="31750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43" name="弧形 42"/>
            <p:cNvSpPr/>
            <p:nvPr/>
          </p:nvSpPr>
          <p:spPr bwMode="auto">
            <a:xfrm>
              <a:off x="1071538" y="1142984"/>
              <a:ext cx="45719" cy="500066"/>
            </a:xfrm>
            <a:prstGeom prst="arc">
              <a:avLst/>
            </a:pr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44" name="任意多边形 43"/>
            <p:cNvSpPr/>
            <p:nvPr/>
          </p:nvSpPr>
          <p:spPr bwMode="auto">
            <a:xfrm>
              <a:off x="1485900" y="1473200"/>
              <a:ext cx="139700" cy="107950"/>
            </a:xfrm>
            <a:custGeom>
              <a:avLst/>
              <a:gdLst>
                <a:gd name="connsiteX0" fmla="*/ 139700 w 139700"/>
                <a:gd name="connsiteY0" fmla="*/ 0 h 107950"/>
                <a:gd name="connsiteX1" fmla="*/ 95250 w 139700"/>
                <a:gd name="connsiteY1" fmla="*/ 69850 h 107950"/>
                <a:gd name="connsiteX2" fmla="*/ 0 w 139700"/>
                <a:gd name="connsiteY2" fmla="*/ 107950 h 107950"/>
              </a:gdLst>
              <a:ahLst/>
              <a:cxnLst>
                <a:cxn ang="0">
                  <a:pos x="connsiteX0" y="connsiteY0"/>
                </a:cxn>
                <a:cxn ang="0">
                  <a:pos x="connsiteX1" y="connsiteY1"/>
                </a:cxn>
                <a:cxn ang="0">
                  <a:pos x="connsiteX2" y="connsiteY2"/>
                </a:cxn>
              </a:cxnLst>
              <a:rect l="l" t="t" r="r" b="b"/>
              <a:pathLst>
                <a:path w="139700" h="107950">
                  <a:moveTo>
                    <a:pt x="139700" y="0"/>
                  </a:moveTo>
                  <a:cubicBezTo>
                    <a:pt x="129116" y="25929"/>
                    <a:pt x="118533" y="51858"/>
                    <a:pt x="95250" y="69850"/>
                  </a:cubicBezTo>
                  <a:cubicBezTo>
                    <a:pt x="71967" y="87842"/>
                    <a:pt x="35983" y="97896"/>
                    <a:pt x="0" y="10795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grpSp>
      <p:grpSp>
        <p:nvGrpSpPr>
          <p:cNvPr id="45" name="组合 44"/>
          <p:cNvGrpSpPr/>
          <p:nvPr/>
        </p:nvGrpSpPr>
        <p:grpSpPr>
          <a:xfrm>
            <a:off x="6394463" y="2863840"/>
            <a:ext cx="642942" cy="357189"/>
            <a:chOff x="549301" y="928670"/>
            <a:chExt cx="1608623" cy="797724"/>
          </a:xfrm>
          <a:solidFill>
            <a:srgbClr val="00B0F0"/>
          </a:solidFill>
        </p:grpSpPr>
        <p:sp>
          <p:nvSpPr>
            <p:cNvPr id="46" name="任意多边形 45"/>
            <p:cNvSpPr/>
            <p:nvPr/>
          </p:nvSpPr>
          <p:spPr bwMode="auto">
            <a:xfrm>
              <a:off x="549301" y="928670"/>
              <a:ext cx="1608623" cy="797724"/>
            </a:xfrm>
            <a:custGeom>
              <a:avLst/>
              <a:gdLst>
                <a:gd name="connsiteX0" fmla="*/ 6350 w 1640417"/>
                <a:gd name="connsiteY0" fmla="*/ 629708 h 860425"/>
                <a:gd name="connsiteX1" fmla="*/ 25400 w 1640417"/>
                <a:gd name="connsiteY1" fmla="*/ 369358 h 860425"/>
                <a:gd name="connsiteX2" fmla="*/ 158750 w 1640417"/>
                <a:gd name="connsiteY2" fmla="*/ 172508 h 860425"/>
                <a:gd name="connsiteX3" fmla="*/ 425450 w 1640417"/>
                <a:gd name="connsiteY3" fmla="*/ 109008 h 860425"/>
                <a:gd name="connsiteX4" fmla="*/ 444500 w 1640417"/>
                <a:gd name="connsiteY4" fmla="*/ 96308 h 860425"/>
                <a:gd name="connsiteX5" fmla="*/ 431800 w 1640417"/>
                <a:gd name="connsiteY5" fmla="*/ 58208 h 860425"/>
                <a:gd name="connsiteX6" fmla="*/ 457200 w 1640417"/>
                <a:gd name="connsiteY6" fmla="*/ 32808 h 860425"/>
                <a:gd name="connsiteX7" fmla="*/ 520700 w 1640417"/>
                <a:gd name="connsiteY7" fmla="*/ 1058 h 860425"/>
                <a:gd name="connsiteX8" fmla="*/ 533400 w 1640417"/>
                <a:gd name="connsiteY8" fmla="*/ 39158 h 860425"/>
                <a:gd name="connsiteX9" fmla="*/ 527050 w 1640417"/>
                <a:gd name="connsiteY9" fmla="*/ 70908 h 860425"/>
                <a:gd name="connsiteX10" fmla="*/ 514350 w 1640417"/>
                <a:gd name="connsiteY10" fmla="*/ 89958 h 860425"/>
                <a:gd name="connsiteX11" fmla="*/ 590550 w 1640417"/>
                <a:gd name="connsiteY11" fmla="*/ 89958 h 860425"/>
                <a:gd name="connsiteX12" fmla="*/ 723900 w 1640417"/>
                <a:gd name="connsiteY12" fmla="*/ 115358 h 860425"/>
                <a:gd name="connsiteX13" fmla="*/ 838200 w 1640417"/>
                <a:gd name="connsiteY13" fmla="*/ 229658 h 860425"/>
                <a:gd name="connsiteX14" fmla="*/ 908050 w 1640417"/>
                <a:gd name="connsiteY14" fmla="*/ 363008 h 860425"/>
                <a:gd name="connsiteX15" fmla="*/ 946150 w 1640417"/>
                <a:gd name="connsiteY15" fmla="*/ 464608 h 860425"/>
                <a:gd name="connsiteX16" fmla="*/ 984250 w 1640417"/>
                <a:gd name="connsiteY16" fmla="*/ 553508 h 860425"/>
                <a:gd name="connsiteX17" fmla="*/ 927100 w 1640417"/>
                <a:gd name="connsiteY17" fmla="*/ 413808 h 860425"/>
                <a:gd name="connsiteX18" fmla="*/ 927100 w 1640417"/>
                <a:gd name="connsiteY18" fmla="*/ 401108 h 860425"/>
                <a:gd name="connsiteX19" fmla="*/ 1314450 w 1640417"/>
                <a:gd name="connsiteY19" fmla="*/ 420158 h 860425"/>
                <a:gd name="connsiteX20" fmla="*/ 1600200 w 1640417"/>
                <a:gd name="connsiteY20" fmla="*/ 585258 h 860425"/>
                <a:gd name="connsiteX21" fmla="*/ 1555750 w 1640417"/>
                <a:gd name="connsiteY21" fmla="*/ 724958 h 860425"/>
                <a:gd name="connsiteX22" fmla="*/ 1200150 w 1640417"/>
                <a:gd name="connsiteY22" fmla="*/ 839258 h 860425"/>
                <a:gd name="connsiteX23" fmla="*/ 647700 w 1640417"/>
                <a:gd name="connsiteY23" fmla="*/ 851958 h 860425"/>
                <a:gd name="connsiteX24" fmla="*/ 222250 w 1640417"/>
                <a:gd name="connsiteY24" fmla="*/ 826558 h 860425"/>
                <a:gd name="connsiteX25" fmla="*/ 57150 w 1640417"/>
                <a:gd name="connsiteY25" fmla="*/ 769408 h 860425"/>
                <a:gd name="connsiteX26" fmla="*/ 6350 w 1640417"/>
                <a:gd name="connsiteY26" fmla="*/ 629708 h 860425"/>
                <a:gd name="connsiteX0" fmla="*/ 31750 w 1665817"/>
                <a:gd name="connsiteY0" fmla="*/ 629708 h 860425"/>
                <a:gd name="connsiteX1" fmla="*/ 25400 w 1665817"/>
                <a:gd name="connsiteY1" fmla="*/ 357190 h 860425"/>
                <a:gd name="connsiteX2" fmla="*/ 184150 w 1665817"/>
                <a:gd name="connsiteY2" fmla="*/ 172508 h 860425"/>
                <a:gd name="connsiteX3" fmla="*/ 450850 w 1665817"/>
                <a:gd name="connsiteY3" fmla="*/ 109008 h 860425"/>
                <a:gd name="connsiteX4" fmla="*/ 469900 w 1665817"/>
                <a:gd name="connsiteY4" fmla="*/ 96308 h 860425"/>
                <a:gd name="connsiteX5" fmla="*/ 457200 w 1665817"/>
                <a:gd name="connsiteY5" fmla="*/ 58208 h 860425"/>
                <a:gd name="connsiteX6" fmla="*/ 482600 w 1665817"/>
                <a:gd name="connsiteY6" fmla="*/ 32808 h 860425"/>
                <a:gd name="connsiteX7" fmla="*/ 546100 w 1665817"/>
                <a:gd name="connsiteY7" fmla="*/ 1058 h 860425"/>
                <a:gd name="connsiteX8" fmla="*/ 558800 w 1665817"/>
                <a:gd name="connsiteY8" fmla="*/ 39158 h 860425"/>
                <a:gd name="connsiteX9" fmla="*/ 552450 w 1665817"/>
                <a:gd name="connsiteY9" fmla="*/ 70908 h 860425"/>
                <a:gd name="connsiteX10" fmla="*/ 539750 w 1665817"/>
                <a:gd name="connsiteY10" fmla="*/ 89958 h 860425"/>
                <a:gd name="connsiteX11" fmla="*/ 615950 w 1665817"/>
                <a:gd name="connsiteY11" fmla="*/ 89958 h 860425"/>
                <a:gd name="connsiteX12" fmla="*/ 749300 w 1665817"/>
                <a:gd name="connsiteY12" fmla="*/ 115358 h 860425"/>
                <a:gd name="connsiteX13" fmla="*/ 863600 w 1665817"/>
                <a:gd name="connsiteY13" fmla="*/ 229658 h 860425"/>
                <a:gd name="connsiteX14" fmla="*/ 933450 w 1665817"/>
                <a:gd name="connsiteY14" fmla="*/ 363008 h 860425"/>
                <a:gd name="connsiteX15" fmla="*/ 971550 w 1665817"/>
                <a:gd name="connsiteY15" fmla="*/ 464608 h 860425"/>
                <a:gd name="connsiteX16" fmla="*/ 1009650 w 1665817"/>
                <a:gd name="connsiteY16" fmla="*/ 553508 h 860425"/>
                <a:gd name="connsiteX17" fmla="*/ 952500 w 1665817"/>
                <a:gd name="connsiteY17" fmla="*/ 413808 h 860425"/>
                <a:gd name="connsiteX18" fmla="*/ 952500 w 1665817"/>
                <a:gd name="connsiteY18" fmla="*/ 401108 h 860425"/>
                <a:gd name="connsiteX19" fmla="*/ 1339850 w 1665817"/>
                <a:gd name="connsiteY19" fmla="*/ 420158 h 860425"/>
                <a:gd name="connsiteX20" fmla="*/ 1625600 w 1665817"/>
                <a:gd name="connsiteY20" fmla="*/ 585258 h 860425"/>
                <a:gd name="connsiteX21" fmla="*/ 1581150 w 1665817"/>
                <a:gd name="connsiteY21" fmla="*/ 724958 h 860425"/>
                <a:gd name="connsiteX22" fmla="*/ 1225550 w 1665817"/>
                <a:gd name="connsiteY22" fmla="*/ 839258 h 860425"/>
                <a:gd name="connsiteX23" fmla="*/ 673100 w 1665817"/>
                <a:gd name="connsiteY23" fmla="*/ 851958 h 860425"/>
                <a:gd name="connsiteX24" fmla="*/ 247650 w 1665817"/>
                <a:gd name="connsiteY24" fmla="*/ 826558 h 860425"/>
                <a:gd name="connsiteX25" fmla="*/ 82550 w 1665817"/>
                <a:gd name="connsiteY25" fmla="*/ 769408 h 860425"/>
                <a:gd name="connsiteX26" fmla="*/ 31750 w 1665817"/>
                <a:gd name="connsiteY26" fmla="*/ 629708 h 860425"/>
                <a:gd name="connsiteX0" fmla="*/ 9525 w 1643592"/>
                <a:gd name="connsiteY0" fmla="*/ 629708 h 860425"/>
                <a:gd name="connsiteX1" fmla="*/ 3175 w 1643592"/>
                <a:gd name="connsiteY1" fmla="*/ 357190 h 860425"/>
                <a:gd name="connsiteX2" fmla="*/ 161925 w 1643592"/>
                <a:gd name="connsiteY2" fmla="*/ 172508 h 860425"/>
                <a:gd name="connsiteX3" fmla="*/ 428625 w 1643592"/>
                <a:gd name="connsiteY3" fmla="*/ 109008 h 860425"/>
                <a:gd name="connsiteX4" fmla="*/ 447675 w 1643592"/>
                <a:gd name="connsiteY4" fmla="*/ 96308 h 860425"/>
                <a:gd name="connsiteX5" fmla="*/ 434975 w 1643592"/>
                <a:gd name="connsiteY5" fmla="*/ 58208 h 860425"/>
                <a:gd name="connsiteX6" fmla="*/ 460375 w 1643592"/>
                <a:gd name="connsiteY6" fmla="*/ 32808 h 860425"/>
                <a:gd name="connsiteX7" fmla="*/ 523875 w 1643592"/>
                <a:gd name="connsiteY7" fmla="*/ 1058 h 860425"/>
                <a:gd name="connsiteX8" fmla="*/ 536575 w 1643592"/>
                <a:gd name="connsiteY8" fmla="*/ 39158 h 860425"/>
                <a:gd name="connsiteX9" fmla="*/ 530225 w 1643592"/>
                <a:gd name="connsiteY9" fmla="*/ 70908 h 860425"/>
                <a:gd name="connsiteX10" fmla="*/ 517525 w 1643592"/>
                <a:gd name="connsiteY10" fmla="*/ 89958 h 860425"/>
                <a:gd name="connsiteX11" fmla="*/ 593725 w 1643592"/>
                <a:gd name="connsiteY11" fmla="*/ 89958 h 860425"/>
                <a:gd name="connsiteX12" fmla="*/ 727075 w 1643592"/>
                <a:gd name="connsiteY12" fmla="*/ 115358 h 860425"/>
                <a:gd name="connsiteX13" fmla="*/ 841375 w 1643592"/>
                <a:gd name="connsiteY13" fmla="*/ 229658 h 860425"/>
                <a:gd name="connsiteX14" fmla="*/ 911225 w 1643592"/>
                <a:gd name="connsiteY14" fmla="*/ 363008 h 860425"/>
                <a:gd name="connsiteX15" fmla="*/ 949325 w 1643592"/>
                <a:gd name="connsiteY15" fmla="*/ 464608 h 860425"/>
                <a:gd name="connsiteX16" fmla="*/ 987425 w 1643592"/>
                <a:gd name="connsiteY16" fmla="*/ 553508 h 860425"/>
                <a:gd name="connsiteX17" fmla="*/ 930275 w 1643592"/>
                <a:gd name="connsiteY17" fmla="*/ 413808 h 860425"/>
                <a:gd name="connsiteX18" fmla="*/ 930275 w 1643592"/>
                <a:gd name="connsiteY18" fmla="*/ 401108 h 860425"/>
                <a:gd name="connsiteX19" fmla="*/ 1317625 w 1643592"/>
                <a:gd name="connsiteY19" fmla="*/ 420158 h 860425"/>
                <a:gd name="connsiteX20" fmla="*/ 1603375 w 1643592"/>
                <a:gd name="connsiteY20" fmla="*/ 585258 h 860425"/>
                <a:gd name="connsiteX21" fmla="*/ 1558925 w 1643592"/>
                <a:gd name="connsiteY21" fmla="*/ 724958 h 860425"/>
                <a:gd name="connsiteX22" fmla="*/ 1203325 w 1643592"/>
                <a:gd name="connsiteY22" fmla="*/ 839258 h 860425"/>
                <a:gd name="connsiteX23" fmla="*/ 650875 w 1643592"/>
                <a:gd name="connsiteY23" fmla="*/ 851958 h 860425"/>
                <a:gd name="connsiteX24" fmla="*/ 225425 w 1643592"/>
                <a:gd name="connsiteY24" fmla="*/ 826558 h 860425"/>
                <a:gd name="connsiteX25" fmla="*/ 60325 w 1643592"/>
                <a:gd name="connsiteY25" fmla="*/ 769408 h 860425"/>
                <a:gd name="connsiteX26" fmla="*/ 9525 w 1643592"/>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58748"/>
                <a:gd name="connsiteX1" fmla="*/ 41539 w 1635919"/>
                <a:gd name="connsiteY1" fmla="*/ 357190 h 858748"/>
                <a:gd name="connsiteX2" fmla="*/ 154252 w 1635919"/>
                <a:gd name="connsiteY2" fmla="*/ 172508 h 858748"/>
                <a:gd name="connsiteX3" fmla="*/ 420952 w 1635919"/>
                <a:gd name="connsiteY3" fmla="*/ 109008 h 858748"/>
                <a:gd name="connsiteX4" fmla="*/ 440002 w 1635919"/>
                <a:gd name="connsiteY4" fmla="*/ 96308 h 858748"/>
                <a:gd name="connsiteX5" fmla="*/ 427302 w 1635919"/>
                <a:gd name="connsiteY5" fmla="*/ 58208 h 858748"/>
                <a:gd name="connsiteX6" fmla="*/ 452702 w 1635919"/>
                <a:gd name="connsiteY6" fmla="*/ 32808 h 858748"/>
                <a:gd name="connsiteX7" fmla="*/ 516202 w 1635919"/>
                <a:gd name="connsiteY7" fmla="*/ 1058 h 858748"/>
                <a:gd name="connsiteX8" fmla="*/ 528902 w 1635919"/>
                <a:gd name="connsiteY8" fmla="*/ 39158 h 858748"/>
                <a:gd name="connsiteX9" fmla="*/ 522552 w 1635919"/>
                <a:gd name="connsiteY9" fmla="*/ 70908 h 858748"/>
                <a:gd name="connsiteX10" fmla="*/ 509852 w 1635919"/>
                <a:gd name="connsiteY10" fmla="*/ 89958 h 858748"/>
                <a:gd name="connsiteX11" fmla="*/ 586052 w 1635919"/>
                <a:gd name="connsiteY11" fmla="*/ 89958 h 858748"/>
                <a:gd name="connsiteX12" fmla="*/ 719402 w 1635919"/>
                <a:gd name="connsiteY12" fmla="*/ 115358 h 858748"/>
                <a:gd name="connsiteX13" fmla="*/ 833702 w 1635919"/>
                <a:gd name="connsiteY13" fmla="*/ 229658 h 858748"/>
                <a:gd name="connsiteX14" fmla="*/ 903552 w 1635919"/>
                <a:gd name="connsiteY14" fmla="*/ 363008 h 858748"/>
                <a:gd name="connsiteX15" fmla="*/ 941652 w 1635919"/>
                <a:gd name="connsiteY15" fmla="*/ 464608 h 858748"/>
                <a:gd name="connsiteX16" fmla="*/ 979752 w 1635919"/>
                <a:gd name="connsiteY16" fmla="*/ 553508 h 858748"/>
                <a:gd name="connsiteX17" fmla="*/ 922602 w 1635919"/>
                <a:gd name="connsiteY17" fmla="*/ 413808 h 858748"/>
                <a:gd name="connsiteX18" fmla="*/ 922602 w 1635919"/>
                <a:gd name="connsiteY18" fmla="*/ 401108 h 858748"/>
                <a:gd name="connsiteX19" fmla="*/ 1309952 w 1635919"/>
                <a:gd name="connsiteY19" fmla="*/ 420158 h 858748"/>
                <a:gd name="connsiteX20" fmla="*/ 1595702 w 1635919"/>
                <a:gd name="connsiteY20" fmla="*/ 585258 h 858748"/>
                <a:gd name="connsiteX21" fmla="*/ 1551252 w 1635919"/>
                <a:gd name="connsiteY21" fmla="*/ 724958 h 858748"/>
                <a:gd name="connsiteX22" fmla="*/ 1184547 w 1635919"/>
                <a:gd name="connsiteY22" fmla="*/ 785818 h 858748"/>
                <a:gd name="connsiteX23" fmla="*/ 643202 w 1635919"/>
                <a:gd name="connsiteY23" fmla="*/ 851958 h 858748"/>
                <a:gd name="connsiteX24" fmla="*/ 217752 w 1635919"/>
                <a:gd name="connsiteY24" fmla="*/ 826558 h 858748"/>
                <a:gd name="connsiteX25" fmla="*/ 52652 w 1635919"/>
                <a:gd name="connsiteY25" fmla="*/ 769408 h 858748"/>
                <a:gd name="connsiteX26" fmla="*/ 1852 w 1635919"/>
                <a:gd name="connsiteY26" fmla="*/ 629708 h 858748"/>
                <a:gd name="connsiteX0" fmla="*/ 1852 w 1635919"/>
                <a:gd name="connsiteY0" fmla="*/ 629708 h 829293"/>
                <a:gd name="connsiteX1" fmla="*/ 41539 w 1635919"/>
                <a:gd name="connsiteY1" fmla="*/ 357190 h 829293"/>
                <a:gd name="connsiteX2" fmla="*/ 154252 w 1635919"/>
                <a:gd name="connsiteY2" fmla="*/ 172508 h 829293"/>
                <a:gd name="connsiteX3" fmla="*/ 420952 w 1635919"/>
                <a:gd name="connsiteY3" fmla="*/ 109008 h 829293"/>
                <a:gd name="connsiteX4" fmla="*/ 440002 w 1635919"/>
                <a:gd name="connsiteY4" fmla="*/ 96308 h 829293"/>
                <a:gd name="connsiteX5" fmla="*/ 427302 w 1635919"/>
                <a:gd name="connsiteY5" fmla="*/ 58208 h 829293"/>
                <a:gd name="connsiteX6" fmla="*/ 452702 w 1635919"/>
                <a:gd name="connsiteY6" fmla="*/ 32808 h 829293"/>
                <a:gd name="connsiteX7" fmla="*/ 516202 w 1635919"/>
                <a:gd name="connsiteY7" fmla="*/ 1058 h 829293"/>
                <a:gd name="connsiteX8" fmla="*/ 528902 w 1635919"/>
                <a:gd name="connsiteY8" fmla="*/ 39158 h 829293"/>
                <a:gd name="connsiteX9" fmla="*/ 522552 w 1635919"/>
                <a:gd name="connsiteY9" fmla="*/ 70908 h 829293"/>
                <a:gd name="connsiteX10" fmla="*/ 509852 w 1635919"/>
                <a:gd name="connsiteY10" fmla="*/ 89958 h 829293"/>
                <a:gd name="connsiteX11" fmla="*/ 586052 w 1635919"/>
                <a:gd name="connsiteY11" fmla="*/ 89958 h 829293"/>
                <a:gd name="connsiteX12" fmla="*/ 719402 w 1635919"/>
                <a:gd name="connsiteY12" fmla="*/ 115358 h 829293"/>
                <a:gd name="connsiteX13" fmla="*/ 833702 w 1635919"/>
                <a:gd name="connsiteY13" fmla="*/ 229658 h 829293"/>
                <a:gd name="connsiteX14" fmla="*/ 903552 w 1635919"/>
                <a:gd name="connsiteY14" fmla="*/ 363008 h 829293"/>
                <a:gd name="connsiteX15" fmla="*/ 941652 w 1635919"/>
                <a:gd name="connsiteY15" fmla="*/ 464608 h 829293"/>
                <a:gd name="connsiteX16" fmla="*/ 979752 w 1635919"/>
                <a:gd name="connsiteY16" fmla="*/ 553508 h 829293"/>
                <a:gd name="connsiteX17" fmla="*/ 922602 w 1635919"/>
                <a:gd name="connsiteY17" fmla="*/ 413808 h 829293"/>
                <a:gd name="connsiteX18" fmla="*/ 922602 w 1635919"/>
                <a:gd name="connsiteY18" fmla="*/ 401108 h 829293"/>
                <a:gd name="connsiteX19" fmla="*/ 1309952 w 1635919"/>
                <a:gd name="connsiteY19" fmla="*/ 420158 h 829293"/>
                <a:gd name="connsiteX20" fmla="*/ 1595702 w 1635919"/>
                <a:gd name="connsiteY20" fmla="*/ 585258 h 829293"/>
                <a:gd name="connsiteX21" fmla="*/ 1551252 w 1635919"/>
                <a:gd name="connsiteY21" fmla="*/ 724958 h 829293"/>
                <a:gd name="connsiteX22" fmla="*/ 1184547 w 1635919"/>
                <a:gd name="connsiteY22" fmla="*/ 785818 h 829293"/>
                <a:gd name="connsiteX23" fmla="*/ 613043 w 1635919"/>
                <a:gd name="connsiteY23" fmla="*/ 785818 h 829293"/>
                <a:gd name="connsiteX24" fmla="*/ 217752 w 1635919"/>
                <a:gd name="connsiteY24" fmla="*/ 826558 h 829293"/>
                <a:gd name="connsiteX25" fmla="*/ 52652 w 1635919"/>
                <a:gd name="connsiteY25" fmla="*/ 769408 h 829293"/>
                <a:gd name="connsiteX26" fmla="*/ 1852 w 1635919"/>
                <a:gd name="connsiteY26" fmla="*/ 629708 h 829293"/>
                <a:gd name="connsiteX0" fmla="*/ 1852 w 1635919"/>
                <a:gd name="connsiteY0" fmla="*/ 629708 h 852576"/>
                <a:gd name="connsiteX1" fmla="*/ 41539 w 1635919"/>
                <a:gd name="connsiteY1" fmla="*/ 357190 h 852576"/>
                <a:gd name="connsiteX2" fmla="*/ 154252 w 1635919"/>
                <a:gd name="connsiteY2" fmla="*/ 172508 h 852576"/>
                <a:gd name="connsiteX3" fmla="*/ 420952 w 1635919"/>
                <a:gd name="connsiteY3" fmla="*/ 109008 h 852576"/>
                <a:gd name="connsiteX4" fmla="*/ 440002 w 1635919"/>
                <a:gd name="connsiteY4" fmla="*/ 96308 h 852576"/>
                <a:gd name="connsiteX5" fmla="*/ 427302 w 1635919"/>
                <a:gd name="connsiteY5" fmla="*/ 58208 h 852576"/>
                <a:gd name="connsiteX6" fmla="*/ 452702 w 1635919"/>
                <a:gd name="connsiteY6" fmla="*/ 32808 h 852576"/>
                <a:gd name="connsiteX7" fmla="*/ 516202 w 1635919"/>
                <a:gd name="connsiteY7" fmla="*/ 1058 h 852576"/>
                <a:gd name="connsiteX8" fmla="*/ 528902 w 1635919"/>
                <a:gd name="connsiteY8" fmla="*/ 39158 h 852576"/>
                <a:gd name="connsiteX9" fmla="*/ 522552 w 1635919"/>
                <a:gd name="connsiteY9" fmla="*/ 70908 h 852576"/>
                <a:gd name="connsiteX10" fmla="*/ 509852 w 1635919"/>
                <a:gd name="connsiteY10" fmla="*/ 89958 h 852576"/>
                <a:gd name="connsiteX11" fmla="*/ 586052 w 1635919"/>
                <a:gd name="connsiteY11" fmla="*/ 89958 h 852576"/>
                <a:gd name="connsiteX12" fmla="*/ 719402 w 1635919"/>
                <a:gd name="connsiteY12" fmla="*/ 115358 h 852576"/>
                <a:gd name="connsiteX13" fmla="*/ 833702 w 1635919"/>
                <a:gd name="connsiteY13" fmla="*/ 229658 h 852576"/>
                <a:gd name="connsiteX14" fmla="*/ 903552 w 1635919"/>
                <a:gd name="connsiteY14" fmla="*/ 363008 h 852576"/>
                <a:gd name="connsiteX15" fmla="*/ 941652 w 1635919"/>
                <a:gd name="connsiteY15" fmla="*/ 464608 h 852576"/>
                <a:gd name="connsiteX16" fmla="*/ 979752 w 1635919"/>
                <a:gd name="connsiteY16" fmla="*/ 553508 h 852576"/>
                <a:gd name="connsiteX17" fmla="*/ 922602 w 1635919"/>
                <a:gd name="connsiteY17" fmla="*/ 413808 h 852576"/>
                <a:gd name="connsiteX18" fmla="*/ 922602 w 1635919"/>
                <a:gd name="connsiteY18" fmla="*/ 401108 h 852576"/>
                <a:gd name="connsiteX19" fmla="*/ 1309952 w 1635919"/>
                <a:gd name="connsiteY19" fmla="*/ 420158 h 852576"/>
                <a:gd name="connsiteX20" fmla="*/ 1595702 w 1635919"/>
                <a:gd name="connsiteY20" fmla="*/ 585258 h 852576"/>
                <a:gd name="connsiteX21" fmla="*/ 1551252 w 1635919"/>
                <a:gd name="connsiteY21" fmla="*/ 724958 h 852576"/>
                <a:gd name="connsiteX22" fmla="*/ 1184547 w 1635919"/>
                <a:gd name="connsiteY22" fmla="*/ 785818 h 852576"/>
                <a:gd name="connsiteX23" fmla="*/ 613043 w 1635919"/>
                <a:gd name="connsiteY23" fmla="*/ 785818 h 852576"/>
                <a:gd name="connsiteX24" fmla="*/ 217752 w 1635919"/>
                <a:gd name="connsiteY24" fmla="*/ 826558 h 852576"/>
                <a:gd name="connsiteX25" fmla="*/ 1852 w 1635919"/>
                <a:gd name="connsiteY25" fmla="*/ 629708 h 852576"/>
                <a:gd name="connsiteX0" fmla="*/ 1852 w 1635919"/>
                <a:gd name="connsiteY0" fmla="*/ 629708 h 811836"/>
                <a:gd name="connsiteX1" fmla="*/ 41539 w 1635919"/>
                <a:gd name="connsiteY1" fmla="*/ 357190 h 811836"/>
                <a:gd name="connsiteX2" fmla="*/ 154252 w 1635919"/>
                <a:gd name="connsiteY2" fmla="*/ 172508 h 811836"/>
                <a:gd name="connsiteX3" fmla="*/ 420952 w 1635919"/>
                <a:gd name="connsiteY3" fmla="*/ 109008 h 811836"/>
                <a:gd name="connsiteX4" fmla="*/ 440002 w 1635919"/>
                <a:gd name="connsiteY4" fmla="*/ 96308 h 811836"/>
                <a:gd name="connsiteX5" fmla="*/ 427302 w 1635919"/>
                <a:gd name="connsiteY5" fmla="*/ 58208 h 811836"/>
                <a:gd name="connsiteX6" fmla="*/ 452702 w 1635919"/>
                <a:gd name="connsiteY6" fmla="*/ 32808 h 811836"/>
                <a:gd name="connsiteX7" fmla="*/ 516202 w 1635919"/>
                <a:gd name="connsiteY7" fmla="*/ 1058 h 811836"/>
                <a:gd name="connsiteX8" fmla="*/ 528902 w 1635919"/>
                <a:gd name="connsiteY8" fmla="*/ 39158 h 811836"/>
                <a:gd name="connsiteX9" fmla="*/ 522552 w 1635919"/>
                <a:gd name="connsiteY9" fmla="*/ 70908 h 811836"/>
                <a:gd name="connsiteX10" fmla="*/ 509852 w 1635919"/>
                <a:gd name="connsiteY10" fmla="*/ 89958 h 811836"/>
                <a:gd name="connsiteX11" fmla="*/ 586052 w 1635919"/>
                <a:gd name="connsiteY11" fmla="*/ 89958 h 811836"/>
                <a:gd name="connsiteX12" fmla="*/ 719402 w 1635919"/>
                <a:gd name="connsiteY12" fmla="*/ 115358 h 811836"/>
                <a:gd name="connsiteX13" fmla="*/ 833702 w 1635919"/>
                <a:gd name="connsiteY13" fmla="*/ 229658 h 811836"/>
                <a:gd name="connsiteX14" fmla="*/ 903552 w 1635919"/>
                <a:gd name="connsiteY14" fmla="*/ 363008 h 811836"/>
                <a:gd name="connsiteX15" fmla="*/ 941652 w 1635919"/>
                <a:gd name="connsiteY15" fmla="*/ 464608 h 811836"/>
                <a:gd name="connsiteX16" fmla="*/ 979752 w 1635919"/>
                <a:gd name="connsiteY16" fmla="*/ 553508 h 811836"/>
                <a:gd name="connsiteX17" fmla="*/ 922602 w 1635919"/>
                <a:gd name="connsiteY17" fmla="*/ 413808 h 811836"/>
                <a:gd name="connsiteX18" fmla="*/ 922602 w 1635919"/>
                <a:gd name="connsiteY18" fmla="*/ 401108 h 811836"/>
                <a:gd name="connsiteX19" fmla="*/ 1309952 w 1635919"/>
                <a:gd name="connsiteY19" fmla="*/ 420158 h 811836"/>
                <a:gd name="connsiteX20" fmla="*/ 1595702 w 1635919"/>
                <a:gd name="connsiteY20" fmla="*/ 585258 h 811836"/>
                <a:gd name="connsiteX21" fmla="*/ 1551252 w 1635919"/>
                <a:gd name="connsiteY21" fmla="*/ 724958 h 811836"/>
                <a:gd name="connsiteX22" fmla="*/ 1184547 w 1635919"/>
                <a:gd name="connsiteY22" fmla="*/ 785818 h 811836"/>
                <a:gd name="connsiteX23" fmla="*/ 613043 w 1635919"/>
                <a:gd name="connsiteY23" fmla="*/ 785818 h 811836"/>
                <a:gd name="connsiteX24" fmla="*/ 255853 w 1635919"/>
                <a:gd name="connsiteY24" fmla="*/ 785818 h 811836"/>
                <a:gd name="connsiteX25" fmla="*/ 1852 w 1635919"/>
                <a:gd name="connsiteY25" fmla="*/ 629708 h 811836"/>
                <a:gd name="connsiteX0" fmla="*/ 1852 w 1667670"/>
                <a:gd name="connsiteY0" fmla="*/ 714380 h 797724"/>
                <a:gd name="connsiteX1" fmla="*/ 73290 w 1667670"/>
                <a:gd name="connsiteY1" fmla="*/ 357190 h 797724"/>
                <a:gd name="connsiteX2" fmla="*/ 186003 w 1667670"/>
                <a:gd name="connsiteY2" fmla="*/ 172508 h 797724"/>
                <a:gd name="connsiteX3" fmla="*/ 452703 w 1667670"/>
                <a:gd name="connsiteY3" fmla="*/ 109008 h 797724"/>
                <a:gd name="connsiteX4" fmla="*/ 471753 w 1667670"/>
                <a:gd name="connsiteY4" fmla="*/ 96308 h 797724"/>
                <a:gd name="connsiteX5" fmla="*/ 459053 w 1667670"/>
                <a:gd name="connsiteY5" fmla="*/ 58208 h 797724"/>
                <a:gd name="connsiteX6" fmla="*/ 484453 w 1667670"/>
                <a:gd name="connsiteY6" fmla="*/ 32808 h 797724"/>
                <a:gd name="connsiteX7" fmla="*/ 547953 w 1667670"/>
                <a:gd name="connsiteY7" fmla="*/ 1058 h 797724"/>
                <a:gd name="connsiteX8" fmla="*/ 560653 w 1667670"/>
                <a:gd name="connsiteY8" fmla="*/ 39158 h 797724"/>
                <a:gd name="connsiteX9" fmla="*/ 554303 w 1667670"/>
                <a:gd name="connsiteY9" fmla="*/ 70908 h 797724"/>
                <a:gd name="connsiteX10" fmla="*/ 541603 w 1667670"/>
                <a:gd name="connsiteY10" fmla="*/ 89958 h 797724"/>
                <a:gd name="connsiteX11" fmla="*/ 617803 w 1667670"/>
                <a:gd name="connsiteY11" fmla="*/ 89958 h 797724"/>
                <a:gd name="connsiteX12" fmla="*/ 751153 w 1667670"/>
                <a:gd name="connsiteY12" fmla="*/ 115358 h 797724"/>
                <a:gd name="connsiteX13" fmla="*/ 865453 w 1667670"/>
                <a:gd name="connsiteY13" fmla="*/ 229658 h 797724"/>
                <a:gd name="connsiteX14" fmla="*/ 935303 w 1667670"/>
                <a:gd name="connsiteY14" fmla="*/ 363008 h 797724"/>
                <a:gd name="connsiteX15" fmla="*/ 973403 w 1667670"/>
                <a:gd name="connsiteY15" fmla="*/ 464608 h 797724"/>
                <a:gd name="connsiteX16" fmla="*/ 1011503 w 1667670"/>
                <a:gd name="connsiteY16" fmla="*/ 553508 h 797724"/>
                <a:gd name="connsiteX17" fmla="*/ 954353 w 1667670"/>
                <a:gd name="connsiteY17" fmla="*/ 413808 h 797724"/>
                <a:gd name="connsiteX18" fmla="*/ 954353 w 1667670"/>
                <a:gd name="connsiteY18" fmla="*/ 401108 h 797724"/>
                <a:gd name="connsiteX19" fmla="*/ 1341703 w 1667670"/>
                <a:gd name="connsiteY19" fmla="*/ 420158 h 797724"/>
                <a:gd name="connsiteX20" fmla="*/ 1627453 w 1667670"/>
                <a:gd name="connsiteY20" fmla="*/ 585258 h 797724"/>
                <a:gd name="connsiteX21" fmla="*/ 1583003 w 1667670"/>
                <a:gd name="connsiteY21" fmla="*/ 724958 h 797724"/>
                <a:gd name="connsiteX22" fmla="*/ 1216298 w 1667670"/>
                <a:gd name="connsiteY22" fmla="*/ 785818 h 797724"/>
                <a:gd name="connsiteX23" fmla="*/ 644794 w 1667670"/>
                <a:gd name="connsiteY23" fmla="*/ 785818 h 797724"/>
                <a:gd name="connsiteX24" fmla="*/ 287604 w 1667670"/>
                <a:gd name="connsiteY24" fmla="*/ 785818 h 797724"/>
                <a:gd name="connsiteX25" fmla="*/ 1852 w 1667670"/>
                <a:gd name="connsiteY25" fmla="*/ 714380 h 797724"/>
                <a:gd name="connsiteX0" fmla="*/ 1852 w 1642535"/>
                <a:gd name="connsiteY0" fmla="*/ 714380 h 797724"/>
                <a:gd name="connsiteX1" fmla="*/ 73290 w 1642535"/>
                <a:gd name="connsiteY1" fmla="*/ 357190 h 797724"/>
                <a:gd name="connsiteX2" fmla="*/ 186003 w 1642535"/>
                <a:gd name="connsiteY2" fmla="*/ 172508 h 797724"/>
                <a:gd name="connsiteX3" fmla="*/ 452703 w 1642535"/>
                <a:gd name="connsiteY3" fmla="*/ 109008 h 797724"/>
                <a:gd name="connsiteX4" fmla="*/ 471753 w 1642535"/>
                <a:gd name="connsiteY4" fmla="*/ 96308 h 797724"/>
                <a:gd name="connsiteX5" fmla="*/ 459053 w 1642535"/>
                <a:gd name="connsiteY5" fmla="*/ 58208 h 797724"/>
                <a:gd name="connsiteX6" fmla="*/ 484453 w 1642535"/>
                <a:gd name="connsiteY6" fmla="*/ 32808 h 797724"/>
                <a:gd name="connsiteX7" fmla="*/ 547953 w 1642535"/>
                <a:gd name="connsiteY7" fmla="*/ 1058 h 797724"/>
                <a:gd name="connsiteX8" fmla="*/ 560653 w 1642535"/>
                <a:gd name="connsiteY8" fmla="*/ 39158 h 797724"/>
                <a:gd name="connsiteX9" fmla="*/ 554303 w 1642535"/>
                <a:gd name="connsiteY9" fmla="*/ 70908 h 797724"/>
                <a:gd name="connsiteX10" fmla="*/ 541603 w 1642535"/>
                <a:gd name="connsiteY10" fmla="*/ 89958 h 797724"/>
                <a:gd name="connsiteX11" fmla="*/ 617803 w 1642535"/>
                <a:gd name="connsiteY11" fmla="*/ 89958 h 797724"/>
                <a:gd name="connsiteX12" fmla="*/ 751153 w 1642535"/>
                <a:gd name="connsiteY12" fmla="*/ 115358 h 797724"/>
                <a:gd name="connsiteX13" fmla="*/ 865453 w 1642535"/>
                <a:gd name="connsiteY13" fmla="*/ 229658 h 797724"/>
                <a:gd name="connsiteX14" fmla="*/ 935303 w 1642535"/>
                <a:gd name="connsiteY14" fmla="*/ 363008 h 797724"/>
                <a:gd name="connsiteX15" fmla="*/ 973403 w 1642535"/>
                <a:gd name="connsiteY15" fmla="*/ 464608 h 797724"/>
                <a:gd name="connsiteX16" fmla="*/ 1011503 w 1642535"/>
                <a:gd name="connsiteY16" fmla="*/ 553508 h 797724"/>
                <a:gd name="connsiteX17" fmla="*/ 954353 w 1642535"/>
                <a:gd name="connsiteY17" fmla="*/ 413808 h 797724"/>
                <a:gd name="connsiteX18" fmla="*/ 954353 w 1642535"/>
                <a:gd name="connsiteY18" fmla="*/ 401108 h 797724"/>
                <a:gd name="connsiteX19" fmla="*/ 1341703 w 1642535"/>
                <a:gd name="connsiteY19" fmla="*/ 420158 h 797724"/>
                <a:gd name="connsiteX20" fmla="*/ 1573488 w 1642535"/>
                <a:gd name="connsiteY20" fmla="*/ 500066 h 797724"/>
                <a:gd name="connsiteX21" fmla="*/ 1583003 w 1642535"/>
                <a:gd name="connsiteY21" fmla="*/ 724958 h 797724"/>
                <a:gd name="connsiteX22" fmla="*/ 1216298 w 1642535"/>
                <a:gd name="connsiteY22" fmla="*/ 785818 h 797724"/>
                <a:gd name="connsiteX23" fmla="*/ 644794 w 1642535"/>
                <a:gd name="connsiteY23" fmla="*/ 785818 h 797724"/>
                <a:gd name="connsiteX24" fmla="*/ 287604 w 1642535"/>
                <a:gd name="connsiteY24" fmla="*/ 785818 h 797724"/>
                <a:gd name="connsiteX25" fmla="*/ 1852 w 1642535"/>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216298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001985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588306"/>
                <a:gd name="connsiteY0" fmla="*/ 714380 h 809631"/>
                <a:gd name="connsiteX1" fmla="*/ 73290 w 1588306"/>
                <a:gd name="connsiteY1" fmla="*/ 357190 h 809631"/>
                <a:gd name="connsiteX2" fmla="*/ 186003 w 1588306"/>
                <a:gd name="connsiteY2" fmla="*/ 172508 h 809631"/>
                <a:gd name="connsiteX3" fmla="*/ 452703 w 1588306"/>
                <a:gd name="connsiteY3" fmla="*/ 109008 h 809631"/>
                <a:gd name="connsiteX4" fmla="*/ 471753 w 1588306"/>
                <a:gd name="connsiteY4" fmla="*/ 96308 h 809631"/>
                <a:gd name="connsiteX5" fmla="*/ 459053 w 1588306"/>
                <a:gd name="connsiteY5" fmla="*/ 58208 h 809631"/>
                <a:gd name="connsiteX6" fmla="*/ 484453 w 1588306"/>
                <a:gd name="connsiteY6" fmla="*/ 32808 h 809631"/>
                <a:gd name="connsiteX7" fmla="*/ 547953 w 1588306"/>
                <a:gd name="connsiteY7" fmla="*/ 1058 h 809631"/>
                <a:gd name="connsiteX8" fmla="*/ 560653 w 1588306"/>
                <a:gd name="connsiteY8" fmla="*/ 39158 h 809631"/>
                <a:gd name="connsiteX9" fmla="*/ 554303 w 1588306"/>
                <a:gd name="connsiteY9" fmla="*/ 70908 h 809631"/>
                <a:gd name="connsiteX10" fmla="*/ 541603 w 1588306"/>
                <a:gd name="connsiteY10" fmla="*/ 89958 h 809631"/>
                <a:gd name="connsiteX11" fmla="*/ 617803 w 1588306"/>
                <a:gd name="connsiteY11" fmla="*/ 89958 h 809631"/>
                <a:gd name="connsiteX12" fmla="*/ 751153 w 1588306"/>
                <a:gd name="connsiteY12" fmla="*/ 115358 h 809631"/>
                <a:gd name="connsiteX13" fmla="*/ 865453 w 1588306"/>
                <a:gd name="connsiteY13" fmla="*/ 229658 h 809631"/>
                <a:gd name="connsiteX14" fmla="*/ 935303 w 1588306"/>
                <a:gd name="connsiteY14" fmla="*/ 363008 h 809631"/>
                <a:gd name="connsiteX15" fmla="*/ 973403 w 1588306"/>
                <a:gd name="connsiteY15" fmla="*/ 464608 h 809631"/>
                <a:gd name="connsiteX16" fmla="*/ 1011503 w 1588306"/>
                <a:gd name="connsiteY16" fmla="*/ 553508 h 809631"/>
                <a:gd name="connsiteX17" fmla="*/ 954353 w 1588306"/>
                <a:gd name="connsiteY17" fmla="*/ 413808 h 809631"/>
                <a:gd name="connsiteX18" fmla="*/ 954353 w 1588306"/>
                <a:gd name="connsiteY18" fmla="*/ 401108 h 809631"/>
                <a:gd name="connsiteX19" fmla="*/ 1341703 w 1588306"/>
                <a:gd name="connsiteY19" fmla="*/ 420158 h 809631"/>
                <a:gd name="connsiteX20" fmla="*/ 1573488 w 1588306"/>
                <a:gd name="connsiteY20" fmla="*/ 500066 h 809631"/>
                <a:gd name="connsiteX21" fmla="*/ 1430613 w 1588306"/>
                <a:gd name="connsiteY21" fmla="*/ 642942 h 809631"/>
                <a:gd name="connsiteX22" fmla="*/ 1001985 w 1588306"/>
                <a:gd name="connsiteY22" fmla="*/ 785818 h 809631"/>
                <a:gd name="connsiteX23" fmla="*/ 644794 w 1588306"/>
                <a:gd name="connsiteY23" fmla="*/ 785818 h 809631"/>
                <a:gd name="connsiteX24" fmla="*/ 287604 w 1588306"/>
                <a:gd name="connsiteY24" fmla="*/ 785818 h 809631"/>
                <a:gd name="connsiteX25" fmla="*/ 1852 w 1588306"/>
                <a:gd name="connsiteY25" fmla="*/ 714380 h 809631"/>
                <a:gd name="connsiteX0" fmla="*/ 1852 w 1588306"/>
                <a:gd name="connsiteY0" fmla="*/ 714380 h 797724"/>
                <a:gd name="connsiteX1" fmla="*/ 73290 w 1588306"/>
                <a:gd name="connsiteY1" fmla="*/ 357190 h 797724"/>
                <a:gd name="connsiteX2" fmla="*/ 186003 w 1588306"/>
                <a:gd name="connsiteY2" fmla="*/ 172508 h 797724"/>
                <a:gd name="connsiteX3" fmla="*/ 452703 w 1588306"/>
                <a:gd name="connsiteY3" fmla="*/ 109008 h 797724"/>
                <a:gd name="connsiteX4" fmla="*/ 471753 w 1588306"/>
                <a:gd name="connsiteY4" fmla="*/ 96308 h 797724"/>
                <a:gd name="connsiteX5" fmla="*/ 459053 w 1588306"/>
                <a:gd name="connsiteY5" fmla="*/ 58208 h 797724"/>
                <a:gd name="connsiteX6" fmla="*/ 484453 w 1588306"/>
                <a:gd name="connsiteY6" fmla="*/ 32808 h 797724"/>
                <a:gd name="connsiteX7" fmla="*/ 547953 w 1588306"/>
                <a:gd name="connsiteY7" fmla="*/ 1058 h 797724"/>
                <a:gd name="connsiteX8" fmla="*/ 560653 w 1588306"/>
                <a:gd name="connsiteY8" fmla="*/ 39158 h 797724"/>
                <a:gd name="connsiteX9" fmla="*/ 554303 w 1588306"/>
                <a:gd name="connsiteY9" fmla="*/ 70908 h 797724"/>
                <a:gd name="connsiteX10" fmla="*/ 541603 w 1588306"/>
                <a:gd name="connsiteY10" fmla="*/ 89958 h 797724"/>
                <a:gd name="connsiteX11" fmla="*/ 617803 w 1588306"/>
                <a:gd name="connsiteY11" fmla="*/ 89958 h 797724"/>
                <a:gd name="connsiteX12" fmla="*/ 751153 w 1588306"/>
                <a:gd name="connsiteY12" fmla="*/ 115358 h 797724"/>
                <a:gd name="connsiteX13" fmla="*/ 865453 w 1588306"/>
                <a:gd name="connsiteY13" fmla="*/ 229658 h 797724"/>
                <a:gd name="connsiteX14" fmla="*/ 935303 w 1588306"/>
                <a:gd name="connsiteY14" fmla="*/ 363008 h 797724"/>
                <a:gd name="connsiteX15" fmla="*/ 973403 w 1588306"/>
                <a:gd name="connsiteY15" fmla="*/ 464608 h 797724"/>
                <a:gd name="connsiteX16" fmla="*/ 1011503 w 1588306"/>
                <a:gd name="connsiteY16" fmla="*/ 553508 h 797724"/>
                <a:gd name="connsiteX17" fmla="*/ 954353 w 1588306"/>
                <a:gd name="connsiteY17" fmla="*/ 413808 h 797724"/>
                <a:gd name="connsiteX18" fmla="*/ 954353 w 1588306"/>
                <a:gd name="connsiteY18" fmla="*/ 401108 h 797724"/>
                <a:gd name="connsiteX19" fmla="*/ 1341703 w 1588306"/>
                <a:gd name="connsiteY19" fmla="*/ 420158 h 797724"/>
                <a:gd name="connsiteX20" fmla="*/ 1573488 w 1588306"/>
                <a:gd name="connsiteY20" fmla="*/ 500066 h 797724"/>
                <a:gd name="connsiteX21" fmla="*/ 1430613 w 1588306"/>
                <a:gd name="connsiteY21" fmla="*/ 642942 h 797724"/>
                <a:gd name="connsiteX22" fmla="*/ 1073423 w 1588306"/>
                <a:gd name="connsiteY22" fmla="*/ 714380 h 797724"/>
                <a:gd name="connsiteX23" fmla="*/ 644794 w 1588306"/>
                <a:gd name="connsiteY23" fmla="*/ 785818 h 797724"/>
                <a:gd name="connsiteX24" fmla="*/ 287604 w 1588306"/>
                <a:gd name="connsiteY24" fmla="*/ 785818 h 797724"/>
                <a:gd name="connsiteX25" fmla="*/ 1852 w 1588306"/>
                <a:gd name="connsiteY25" fmla="*/ 714380 h 797724"/>
                <a:gd name="connsiteX0" fmla="*/ 22169 w 1608623"/>
                <a:gd name="connsiteY0" fmla="*/ 714380 h 797724"/>
                <a:gd name="connsiteX1" fmla="*/ 22170 w 1608623"/>
                <a:gd name="connsiteY1" fmla="*/ 357190 h 797724"/>
                <a:gd name="connsiteX2" fmla="*/ 206320 w 1608623"/>
                <a:gd name="connsiteY2" fmla="*/ 172508 h 797724"/>
                <a:gd name="connsiteX3" fmla="*/ 473020 w 1608623"/>
                <a:gd name="connsiteY3" fmla="*/ 109008 h 797724"/>
                <a:gd name="connsiteX4" fmla="*/ 492070 w 1608623"/>
                <a:gd name="connsiteY4" fmla="*/ 96308 h 797724"/>
                <a:gd name="connsiteX5" fmla="*/ 479370 w 1608623"/>
                <a:gd name="connsiteY5" fmla="*/ 58208 h 797724"/>
                <a:gd name="connsiteX6" fmla="*/ 504770 w 1608623"/>
                <a:gd name="connsiteY6" fmla="*/ 32808 h 797724"/>
                <a:gd name="connsiteX7" fmla="*/ 568270 w 1608623"/>
                <a:gd name="connsiteY7" fmla="*/ 1058 h 797724"/>
                <a:gd name="connsiteX8" fmla="*/ 580970 w 1608623"/>
                <a:gd name="connsiteY8" fmla="*/ 39158 h 797724"/>
                <a:gd name="connsiteX9" fmla="*/ 574620 w 1608623"/>
                <a:gd name="connsiteY9" fmla="*/ 70908 h 797724"/>
                <a:gd name="connsiteX10" fmla="*/ 561920 w 1608623"/>
                <a:gd name="connsiteY10" fmla="*/ 89958 h 797724"/>
                <a:gd name="connsiteX11" fmla="*/ 638120 w 1608623"/>
                <a:gd name="connsiteY11" fmla="*/ 89958 h 797724"/>
                <a:gd name="connsiteX12" fmla="*/ 771470 w 1608623"/>
                <a:gd name="connsiteY12" fmla="*/ 115358 h 797724"/>
                <a:gd name="connsiteX13" fmla="*/ 885770 w 1608623"/>
                <a:gd name="connsiteY13" fmla="*/ 229658 h 797724"/>
                <a:gd name="connsiteX14" fmla="*/ 955620 w 1608623"/>
                <a:gd name="connsiteY14" fmla="*/ 363008 h 797724"/>
                <a:gd name="connsiteX15" fmla="*/ 993720 w 1608623"/>
                <a:gd name="connsiteY15" fmla="*/ 464608 h 797724"/>
                <a:gd name="connsiteX16" fmla="*/ 1031820 w 1608623"/>
                <a:gd name="connsiteY16" fmla="*/ 553508 h 797724"/>
                <a:gd name="connsiteX17" fmla="*/ 974670 w 1608623"/>
                <a:gd name="connsiteY17" fmla="*/ 413808 h 797724"/>
                <a:gd name="connsiteX18" fmla="*/ 974670 w 1608623"/>
                <a:gd name="connsiteY18" fmla="*/ 401108 h 797724"/>
                <a:gd name="connsiteX19" fmla="*/ 1362020 w 1608623"/>
                <a:gd name="connsiteY19" fmla="*/ 420158 h 797724"/>
                <a:gd name="connsiteX20" fmla="*/ 1593805 w 1608623"/>
                <a:gd name="connsiteY20" fmla="*/ 500066 h 797724"/>
                <a:gd name="connsiteX21" fmla="*/ 1450930 w 1608623"/>
                <a:gd name="connsiteY21" fmla="*/ 642942 h 797724"/>
                <a:gd name="connsiteX22" fmla="*/ 1093740 w 1608623"/>
                <a:gd name="connsiteY22" fmla="*/ 714380 h 797724"/>
                <a:gd name="connsiteX23" fmla="*/ 665111 w 1608623"/>
                <a:gd name="connsiteY23" fmla="*/ 785818 h 797724"/>
                <a:gd name="connsiteX24" fmla="*/ 307921 w 1608623"/>
                <a:gd name="connsiteY24" fmla="*/ 785818 h 797724"/>
                <a:gd name="connsiteX25" fmla="*/ 22169 w 1608623"/>
                <a:gd name="connsiteY25" fmla="*/ 714380 h 7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623" h="797724">
                  <a:moveTo>
                    <a:pt x="22169" y="714380"/>
                  </a:moveTo>
                  <a:cubicBezTo>
                    <a:pt x="20317" y="645677"/>
                    <a:pt x="0" y="454056"/>
                    <a:pt x="22170" y="357190"/>
                  </a:cubicBezTo>
                  <a:cubicBezTo>
                    <a:pt x="47570" y="280990"/>
                    <a:pt x="131178" y="213872"/>
                    <a:pt x="206320" y="172508"/>
                  </a:cubicBezTo>
                  <a:cubicBezTo>
                    <a:pt x="281462" y="131144"/>
                    <a:pt x="425395" y="121708"/>
                    <a:pt x="473020" y="109008"/>
                  </a:cubicBezTo>
                  <a:cubicBezTo>
                    <a:pt x="520645" y="96308"/>
                    <a:pt x="491012" y="104775"/>
                    <a:pt x="492070" y="96308"/>
                  </a:cubicBezTo>
                  <a:cubicBezTo>
                    <a:pt x="493128" y="87841"/>
                    <a:pt x="477253" y="68791"/>
                    <a:pt x="479370" y="58208"/>
                  </a:cubicBezTo>
                  <a:cubicBezTo>
                    <a:pt x="481487" y="47625"/>
                    <a:pt x="489953" y="42333"/>
                    <a:pt x="504770" y="32808"/>
                  </a:cubicBezTo>
                  <a:cubicBezTo>
                    <a:pt x="519587" y="23283"/>
                    <a:pt x="555570" y="0"/>
                    <a:pt x="568270" y="1058"/>
                  </a:cubicBezTo>
                  <a:cubicBezTo>
                    <a:pt x="580970" y="2116"/>
                    <a:pt x="579912" y="27516"/>
                    <a:pt x="580970" y="39158"/>
                  </a:cubicBezTo>
                  <a:cubicBezTo>
                    <a:pt x="582028" y="50800"/>
                    <a:pt x="577795" y="62441"/>
                    <a:pt x="574620" y="70908"/>
                  </a:cubicBezTo>
                  <a:cubicBezTo>
                    <a:pt x="571445" y="79375"/>
                    <a:pt x="551337" y="86783"/>
                    <a:pt x="561920" y="89958"/>
                  </a:cubicBezTo>
                  <a:cubicBezTo>
                    <a:pt x="572503" y="93133"/>
                    <a:pt x="603195" y="85725"/>
                    <a:pt x="638120" y="89958"/>
                  </a:cubicBezTo>
                  <a:cubicBezTo>
                    <a:pt x="673045" y="94191"/>
                    <a:pt x="730195" y="92075"/>
                    <a:pt x="771470" y="115358"/>
                  </a:cubicBezTo>
                  <a:cubicBezTo>
                    <a:pt x="812745" y="138641"/>
                    <a:pt x="855078" y="188383"/>
                    <a:pt x="885770" y="229658"/>
                  </a:cubicBezTo>
                  <a:cubicBezTo>
                    <a:pt x="916462" y="270933"/>
                    <a:pt x="937628" y="323850"/>
                    <a:pt x="955620" y="363008"/>
                  </a:cubicBezTo>
                  <a:cubicBezTo>
                    <a:pt x="973612" y="402166"/>
                    <a:pt x="981020" y="432858"/>
                    <a:pt x="993720" y="464608"/>
                  </a:cubicBezTo>
                  <a:cubicBezTo>
                    <a:pt x="1006420" y="496358"/>
                    <a:pt x="1034995" y="561975"/>
                    <a:pt x="1031820" y="553508"/>
                  </a:cubicBezTo>
                  <a:cubicBezTo>
                    <a:pt x="1028645" y="545041"/>
                    <a:pt x="984195" y="439208"/>
                    <a:pt x="974670" y="413808"/>
                  </a:cubicBezTo>
                  <a:cubicBezTo>
                    <a:pt x="965145" y="388408"/>
                    <a:pt x="910112" y="400050"/>
                    <a:pt x="974670" y="401108"/>
                  </a:cubicBezTo>
                  <a:cubicBezTo>
                    <a:pt x="1039228" y="402166"/>
                    <a:pt x="1258831" y="403665"/>
                    <a:pt x="1362020" y="420158"/>
                  </a:cubicBezTo>
                  <a:cubicBezTo>
                    <a:pt x="1465209" y="436651"/>
                    <a:pt x="1578987" y="462935"/>
                    <a:pt x="1593805" y="500066"/>
                  </a:cubicBezTo>
                  <a:cubicBezTo>
                    <a:pt x="1608623" y="537197"/>
                    <a:pt x="1534274" y="607223"/>
                    <a:pt x="1450930" y="642942"/>
                  </a:cubicBezTo>
                  <a:cubicBezTo>
                    <a:pt x="1367586" y="678661"/>
                    <a:pt x="1224710" y="690567"/>
                    <a:pt x="1093740" y="714380"/>
                  </a:cubicBezTo>
                  <a:cubicBezTo>
                    <a:pt x="962770" y="738193"/>
                    <a:pt x="796081" y="773912"/>
                    <a:pt x="665111" y="785818"/>
                  </a:cubicBezTo>
                  <a:cubicBezTo>
                    <a:pt x="534141" y="797724"/>
                    <a:pt x="415078" y="797724"/>
                    <a:pt x="307921" y="785818"/>
                  </a:cubicBezTo>
                  <a:cubicBezTo>
                    <a:pt x="200764" y="773912"/>
                    <a:pt x="51538" y="792608"/>
                    <a:pt x="22169" y="714380"/>
                  </a:cubicBezTo>
                  <a:close/>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47" name="任意多边形 46"/>
            <p:cNvSpPr/>
            <p:nvPr/>
          </p:nvSpPr>
          <p:spPr bwMode="auto">
            <a:xfrm>
              <a:off x="800100" y="1136650"/>
              <a:ext cx="254000" cy="339725"/>
            </a:xfrm>
            <a:custGeom>
              <a:avLst/>
              <a:gdLst>
                <a:gd name="connsiteX0" fmla="*/ 254000 w 254000"/>
                <a:gd name="connsiteY0" fmla="*/ 0 h 339725"/>
                <a:gd name="connsiteX1" fmla="*/ 127000 w 254000"/>
                <a:gd name="connsiteY1" fmla="*/ 69850 h 339725"/>
                <a:gd name="connsiteX2" fmla="*/ 19050 w 254000"/>
                <a:gd name="connsiteY2" fmla="*/ 298450 h 339725"/>
                <a:gd name="connsiteX3" fmla="*/ 12700 w 254000"/>
                <a:gd name="connsiteY3" fmla="*/ 317500 h 339725"/>
              </a:gdLst>
              <a:ahLst/>
              <a:cxnLst>
                <a:cxn ang="0">
                  <a:pos x="connsiteX0" y="connsiteY0"/>
                </a:cxn>
                <a:cxn ang="0">
                  <a:pos x="connsiteX1" y="connsiteY1"/>
                </a:cxn>
                <a:cxn ang="0">
                  <a:pos x="connsiteX2" y="connsiteY2"/>
                </a:cxn>
                <a:cxn ang="0">
                  <a:pos x="connsiteX3" y="connsiteY3"/>
                </a:cxn>
              </a:cxnLst>
              <a:rect l="l" t="t" r="r" b="b"/>
              <a:pathLst>
                <a:path w="254000" h="339725">
                  <a:moveTo>
                    <a:pt x="254000" y="0"/>
                  </a:moveTo>
                  <a:cubicBezTo>
                    <a:pt x="210079" y="10054"/>
                    <a:pt x="166158" y="20108"/>
                    <a:pt x="127000" y="69850"/>
                  </a:cubicBezTo>
                  <a:cubicBezTo>
                    <a:pt x="87842" y="119592"/>
                    <a:pt x="38100" y="257175"/>
                    <a:pt x="19050" y="298450"/>
                  </a:cubicBezTo>
                  <a:cubicBezTo>
                    <a:pt x="0" y="339725"/>
                    <a:pt x="6350" y="328612"/>
                    <a:pt x="12700" y="31750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48" name="弧形 47"/>
            <p:cNvSpPr/>
            <p:nvPr/>
          </p:nvSpPr>
          <p:spPr bwMode="auto">
            <a:xfrm>
              <a:off x="1071538" y="1142984"/>
              <a:ext cx="45719" cy="500066"/>
            </a:xfrm>
            <a:prstGeom prst="arc">
              <a:avLst/>
            </a:pr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49" name="任意多边形 48"/>
            <p:cNvSpPr/>
            <p:nvPr/>
          </p:nvSpPr>
          <p:spPr bwMode="auto">
            <a:xfrm>
              <a:off x="1485900" y="1473200"/>
              <a:ext cx="139700" cy="107950"/>
            </a:xfrm>
            <a:custGeom>
              <a:avLst/>
              <a:gdLst>
                <a:gd name="connsiteX0" fmla="*/ 139700 w 139700"/>
                <a:gd name="connsiteY0" fmla="*/ 0 h 107950"/>
                <a:gd name="connsiteX1" fmla="*/ 95250 w 139700"/>
                <a:gd name="connsiteY1" fmla="*/ 69850 h 107950"/>
                <a:gd name="connsiteX2" fmla="*/ 0 w 139700"/>
                <a:gd name="connsiteY2" fmla="*/ 107950 h 107950"/>
              </a:gdLst>
              <a:ahLst/>
              <a:cxnLst>
                <a:cxn ang="0">
                  <a:pos x="connsiteX0" y="connsiteY0"/>
                </a:cxn>
                <a:cxn ang="0">
                  <a:pos x="connsiteX1" y="connsiteY1"/>
                </a:cxn>
                <a:cxn ang="0">
                  <a:pos x="connsiteX2" y="connsiteY2"/>
                </a:cxn>
              </a:cxnLst>
              <a:rect l="l" t="t" r="r" b="b"/>
              <a:pathLst>
                <a:path w="139700" h="107950">
                  <a:moveTo>
                    <a:pt x="139700" y="0"/>
                  </a:moveTo>
                  <a:cubicBezTo>
                    <a:pt x="129116" y="25929"/>
                    <a:pt x="118533" y="51858"/>
                    <a:pt x="95250" y="69850"/>
                  </a:cubicBezTo>
                  <a:cubicBezTo>
                    <a:pt x="71967" y="87842"/>
                    <a:pt x="35983" y="97896"/>
                    <a:pt x="0" y="10795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grpSp>
      <p:grpSp>
        <p:nvGrpSpPr>
          <p:cNvPr id="50" name="组合 49"/>
          <p:cNvGrpSpPr/>
          <p:nvPr/>
        </p:nvGrpSpPr>
        <p:grpSpPr>
          <a:xfrm>
            <a:off x="432049" y="2275805"/>
            <a:ext cx="642942" cy="357191"/>
            <a:chOff x="549301" y="928670"/>
            <a:chExt cx="1608623" cy="797724"/>
          </a:xfrm>
          <a:solidFill>
            <a:schemeClr val="accent6">
              <a:lumMod val="40000"/>
              <a:lumOff val="60000"/>
            </a:schemeClr>
          </a:solidFill>
        </p:grpSpPr>
        <p:sp>
          <p:nvSpPr>
            <p:cNvPr id="51" name="任意多边形 50"/>
            <p:cNvSpPr/>
            <p:nvPr/>
          </p:nvSpPr>
          <p:spPr bwMode="auto">
            <a:xfrm>
              <a:off x="549301" y="928670"/>
              <a:ext cx="1608623" cy="797724"/>
            </a:xfrm>
            <a:custGeom>
              <a:avLst/>
              <a:gdLst>
                <a:gd name="connsiteX0" fmla="*/ 6350 w 1640417"/>
                <a:gd name="connsiteY0" fmla="*/ 629708 h 860425"/>
                <a:gd name="connsiteX1" fmla="*/ 25400 w 1640417"/>
                <a:gd name="connsiteY1" fmla="*/ 369358 h 860425"/>
                <a:gd name="connsiteX2" fmla="*/ 158750 w 1640417"/>
                <a:gd name="connsiteY2" fmla="*/ 172508 h 860425"/>
                <a:gd name="connsiteX3" fmla="*/ 425450 w 1640417"/>
                <a:gd name="connsiteY3" fmla="*/ 109008 h 860425"/>
                <a:gd name="connsiteX4" fmla="*/ 444500 w 1640417"/>
                <a:gd name="connsiteY4" fmla="*/ 96308 h 860425"/>
                <a:gd name="connsiteX5" fmla="*/ 431800 w 1640417"/>
                <a:gd name="connsiteY5" fmla="*/ 58208 h 860425"/>
                <a:gd name="connsiteX6" fmla="*/ 457200 w 1640417"/>
                <a:gd name="connsiteY6" fmla="*/ 32808 h 860425"/>
                <a:gd name="connsiteX7" fmla="*/ 520700 w 1640417"/>
                <a:gd name="connsiteY7" fmla="*/ 1058 h 860425"/>
                <a:gd name="connsiteX8" fmla="*/ 533400 w 1640417"/>
                <a:gd name="connsiteY8" fmla="*/ 39158 h 860425"/>
                <a:gd name="connsiteX9" fmla="*/ 527050 w 1640417"/>
                <a:gd name="connsiteY9" fmla="*/ 70908 h 860425"/>
                <a:gd name="connsiteX10" fmla="*/ 514350 w 1640417"/>
                <a:gd name="connsiteY10" fmla="*/ 89958 h 860425"/>
                <a:gd name="connsiteX11" fmla="*/ 590550 w 1640417"/>
                <a:gd name="connsiteY11" fmla="*/ 89958 h 860425"/>
                <a:gd name="connsiteX12" fmla="*/ 723900 w 1640417"/>
                <a:gd name="connsiteY12" fmla="*/ 115358 h 860425"/>
                <a:gd name="connsiteX13" fmla="*/ 838200 w 1640417"/>
                <a:gd name="connsiteY13" fmla="*/ 229658 h 860425"/>
                <a:gd name="connsiteX14" fmla="*/ 908050 w 1640417"/>
                <a:gd name="connsiteY14" fmla="*/ 363008 h 860425"/>
                <a:gd name="connsiteX15" fmla="*/ 946150 w 1640417"/>
                <a:gd name="connsiteY15" fmla="*/ 464608 h 860425"/>
                <a:gd name="connsiteX16" fmla="*/ 984250 w 1640417"/>
                <a:gd name="connsiteY16" fmla="*/ 553508 h 860425"/>
                <a:gd name="connsiteX17" fmla="*/ 927100 w 1640417"/>
                <a:gd name="connsiteY17" fmla="*/ 413808 h 860425"/>
                <a:gd name="connsiteX18" fmla="*/ 927100 w 1640417"/>
                <a:gd name="connsiteY18" fmla="*/ 401108 h 860425"/>
                <a:gd name="connsiteX19" fmla="*/ 1314450 w 1640417"/>
                <a:gd name="connsiteY19" fmla="*/ 420158 h 860425"/>
                <a:gd name="connsiteX20" fmla="*/ 1600200 w 1640417"/>
                <a:gd name="connsiteY20" fmla="*/ 585258 h 860425"/>
                <a:gd name="connsiteX21" fmla="*/ 1555750 w 1640417"/>
                <a:gd name="connsiteY21" fmla="*/ 724958 h 860425"/>
                <a:gd name="connsiteX22" fmla="*/ 1200150 w 1640417"/>
                <a:gd name="connsiteY22" fmla="*/ 839258 h 860425"/>
                <a:gd name="connsiteX23" fmla="*/ 647700 w 1640417"/>
                <a:gd name="connsiteY23" fmla="*/ 851958 h 860425"/>
                <a:gd name="connsiteX24" fmla="*/ 222250 w 1640417"/>
                <a:gd name="connsiteY24" fmla="*/ 826558 h 860425"/>
                <a:gd name="connsiteX25" fmla="*/ 57150 w 1640417"/>
                <a:gd name="connsiteY25" fmla="*/ 769408 h 860425"/>
                <a:gd name="connsiteX26" fmla="*/ 6350 w 1640417"/>
                <a:gd name="connsiteY26" fmla="*/ 629708 h 860425"/>
                <a:gd name="connsiteX0" fmla="*/ 31750 w 1665817"/>
                <a:gd name="connsiteY0" fmla="*/ 629708 h 860425"/>
                <a:gd name="connsiteX1" fmla="*/ 25400 w 1665817"/>
                <a:gd name="connsiteY1" fmla="*/ 357190 h 860425"/>
                <a:gd name="connsiteX2" fmla="*/ 184150 w 1665817"/>
                <a:gd name="connsiteY2" fmla="*/ 172508 h 860425"/>
                <a:gd name="connsiteX3" fmla="*/ 450850 w 1665817"/>
                <a:gd name="connsiteY3" fmla="*/ 109008 h 860425"/>
                <a:gd name="connsiteX4" fmla="*/ 469900 w 1665817"/>
                <a:gd name="connsiteY4" fmla="*/ 96308 h 860425"/>
                <a:gd name="connsiteX5" fmla="*/ 457200 w 1665817"/>
                <a:gd name="connsiteY5" fmla="*/ 58208 h 860425"/>
                <a:gd name="connsiteX6" fmla="*/ 482600 w 1665817"/>
                <a:gd name="connsiteY6" fmla="*/ 32808 h 860425"/>
                <a:gd name="connsiteX7" fmla="*/ 546100 w 1665817"/>
                <a:gd name="connsiteY7" fmla="*/ 1058 h 860425"/>
                <a:gd name="connsiteX8" fmla="*/ 558800 w 1665817"/>
                <a:gd name="connsiteY8" fmla="*/ 39158 h 860425"/>
                <a:gd name="connsiteX9" fmla="*/ 552450 w 1665817"/>
                <a:gd name="connsiteY9" fmla="*/ 70908 h 860425"/>
                <a:gd name="connsiteX10" fmla="*/ 539750 w 1665817"/>
                <a:gd name="connsiteY10" fmla="*/ 89958 h 860425"/>
                <a:gd name="connsiteX11" fmla="*/ 615950 w 1665817"/>
                <a:gd name="connsiteY11" fmla="*/ 89958 h 860425"/>
                <a:gd name="connsiteX12" fmla="*/ 749300 w 1665817"/>
                <a:gd name="connsiteY12" fmla="*/ 115358 h 860425"/>
                <a:gd name="connsiteX13" fmla="*/ 863600 w 1665817"/>
                <a:gd name="connsiteY13" fmla="*/ 229658 h 860425"/>
                <a:gd name="connsiteX14" fmla="*/ 933450 w 1665817"/>
                <a:gd name="connsiteY14" fmla="*/ 363008 h 860425"/>
                <a:gd name="connsiteX15" fmla="*/ 971550 w 1665817"/>
                <a:gd name="connsiteY15" fmla="*/ 464608 h 860425"/>
                <a:gd name="connsiteX16" fmla="*/ 1009650 w 1665817"/>
                <a:gd name="connsiteY16" fmla="*/ 553508 h 860425"/>
                <a:gd name="connsiteX17" fmla="*/ 952500 w 1665817"/>
                <a:gd name="connsiteY17" fmla="*/ 413808 h 860425"/>
                <a:gd name="connsiteX18" fmla="*/ 952500 w 1665817"/>
                <a:gd name="connsiteY18" fmla="*/ 401108 h 860425"/>
                <a:gd name="connsiteX19" fmla="*/ 1339850 w 1665817"/>
                <a:gd name="connsiteY19" fmla="*/ 420158 h 860425"/>
                <a:gd name="connsiteX20" fmla="*/ 1625600 w 1665817"/>
                <a:gd name="connsiteY20" fmla="*/ 585258 h 860425"/>
                <a:gd name="connsiteX21" fmla="*/ 1581150 w 1665817"/>
                <a:gd name="connsiteY21" fmla="*/ 724958 h 860425"/>
                <a:gd name="connsiteX22" fmla="*/ 1225550 w 1665817"/>
                <a:gd name="connsiteY22" fmla="*/ 839258 h 860425"/>
                <a:gd name="connsiteX23" fmla="*/ 673100 w 1665817"/>
                <a:gd name="connsiteY23" fmla="*/ 851958 h 860425"/>
                <a:gd name="connsiteX24" fmla="*/ 247650 w 1665817"/>
                <a:gd name="connsiteY24" fmla="*/ 826558 h 860425"/>
                <a:gd name="connsiteX25" fmla="*/ 82550 w 1665817"/>
                <a:gd name="connsiteY25" fmla="*/ 769408 h 860425"/>
                <a:gd name="connsiteX26" fmla="*/ 31750 w 1665817"/>
                <a:gd name="connsiteY26" fmla="*/ 629708 h 860425"/>
                <a:gd name="connsiteX0" fmla="*/ 9525 w 1643592"/>
                <a:gd name="connsiteY0" fmla="*/ 629708 h 860425"/>
                <a:gd name="connsiteX1" fmla="*/ 3175 w 1643592"/>
                <a:gd name="connsiteY1" fmla="*/ 357190 h 860425"/>
                <a:gd name="connsiteX2" fmla="*/ 161925 w 1643592"/>
                <a:gd name="connsiteY2" fmla="*/ 172508 h 860425"/>
                <a:gd name="connsiteX3" fmla="*/ 428625 w 1643592"/>
                <a:gd name="connsiteY3" fmla="*/ 109008 h 860425"/>
                <a:gd name="connsiteX4" fmla="*/ 447675 w 1643592"/>
                <a:gd name="connsiteY4" fmla="*/ 96308 h 860425"/>
                <a:gd name="connsiteX5" fmla="*/ 434975 w 1643592"/>
                <a:gd name="connsiteY5" fmla="*/ 58208 h 860425"/>
                <a:gd name="connsiteX6" fmla="*/ 460375 w 1643592"/>
                <a:gd name="connsiteY6" fmla="*/ 32808 h 860425"/>
                <a:gd name="connsiteX7" fmla="*/ 523875 w 1643592"/>
                <a:gd name="connsiteY7" fmla="*/ 1058 h 860425"/>
                <a:gd name="connsiteX8" fmla="*/ 536575 w 1643592"/>
                <a:gd name="connsiteY8" fmla="*/ 39158 h 860425"/>
                <a:gd name="connsiteX9" fmla="*/ 530225 w 1643592"/>
                <a:gd name="connsiteY9" fmla="*/ 70908 h 860425"/>
                <a:gd name="connsiteX10" fmla="*/ 517525 w 1643592"/>
                <a:gd name="connsiteY10" fmla="*/ 89958 h 860425"/>
                <a:gd name="connsiteX11" fmla="*/ 593725 w 1643592"/>
                <a:gd name="connsiteY11" fmla="*/ 89958 h 860425"/>
                <a:gd name="connsiteX12" fmla="*/ 727075 w 1643592"/>
                <a:gd name="connsiteY12" fmla="*/ 115358 h 860425"/>
                <a:gd name="connsiteX13" fmla="*/ 841375 w 1643592"/>
                <a:gd name="connsiteY13" fmla="*/ 229658 h 860425"/>
                <a:gd name="connsiteX14" fmla="*/ 911225 w 1643592"/>
                <a:gd name="connsiteY14" fmla="*/ 363008 h 860425"/>
                <a:gd name="connsiteX15" fmla="*/ 949325 w 1643592"/>
                <a:gd name="connsiteY15" fmla="*/ 464608 h 860425"/>
                <a:gd name="connsiteX16" fmla="*/ 987425 w 1643592"/>
                <a:gd name="connsiteY16" fmla="*/ 553508 h 860425"/>
                <a:gd name="connsiteX17" fmla="*/ 930275 w 1643592"/>
                <a:gd name="connsiteY17" fmla="*/ 413808 h 860425"/>
                <a:gd name="connsiteX18" fmla="*/ 930275 w 1643592"/>
                <a:gd name="connsiteY18" fmla="*/ 401108 h 860425"/>
                <a:gd name="connsiteX19" fmla="*/ 1317625 w 1643592"/>
                <a:gd name="connsiteY19" fmla="*/ 420158 h 860425"/>
                <a:gd name="connsiteX20" fmla="*/ 1603375 w 1643592"/>
                <a:gd name="connsiteY20" fmla="*/ 585258 h 860425"/>
                <a:gd name="connsiteX21" fmla="*/ 1558925 w 1643592"/>
                <a:gd name="connsiteY21" fmla="*/ 724958 h 860425"/>
                <a:gd name="connsiteX22" fmla="*/ 1203325 w 1643592"/>
                <a:gd name="connsiteY22" fmla="*/ 839258 h 860425"/>
                <a:gd name="connsiteX23" fmla="*/ 650875 w 1643592"/>
                <a:gd name="connsiteY23" fmla="*/ 851958 h 860425"/>
                <a:gd name="connsiteX24" fmla="*/ 225425 w 1643592"/>
                <a:gd name="connsiteY24" fmla="*/ 826558 h 860425"/>
                <a:gd name="connsiteX25" fmla="*/ 60325 w 1643592"/>
                <a:gd name="connsiteY25" fmla="*/ 769408 h 860425"/>
                <a:gd name="connsiteX26" fmla="*/ 9525 w 1643592"/>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58748"/>
                <a:gd name="connsiteX1" fmla="*/ 41539 w 1635919"/>
                <a:gd name="connsiteY1" fmla="*/ 357190 h 858748"/>
                <a:gd name="connsiteX2" fmla="*/ 154252 w 1635919"/>
                <a:gd name="connsiteY2" fmla="*/ 172508 h 858748"/>
                <a:gd name="connsiteX3" fmla="*/ 420952 w 1635919"/>
                <a:gd name="connsiteY3" fmla="*/ 109008 h 858748"/>
                <a:gd name="connsiteX4" fmla="*/ 440002 w 1635919"/>
                <a:gd name="connsiteY4" fmla="*/ 96308 h 858748"/>
                <a:gd name="connsiteX5" fmla="*/ 427302 w 1635919"/>
                <a:gd name="connsiteY5" fmla="*/ 58208 h 858748"/>
                <a:gd name="connsiteX6" fmla="*/ 452702 w 1635919"/>
                <a:gd name="connsiteY6" fmla="*/ 32808 h 858748"/>
                <a:gd name="connsiteX7" fmla="*/ 516202 w 1635919"/>
                <a:gd name="connsiteY7" fmla="*/ 1058 h 858748"/>
                <a:gd name="connsiteX8" fmla="*/ 528902 w 1635919"/>
                <a:gd name="connsiteY8" fmla="*/ 39158 h 858748"/>
                <a:gd name="connsiteX9" fmla="*/ 522552 w 1635919"/>
                <a:gd name="connsiteY9" fmla="*/ 70908 h 858748"/>
                <a:gd name="connsiteX10" fmla="*/ 509852 w 1635919"/>
                <a:gd name="connsiteY10" fmla="*/ 89958 h 858748"/>
                <a:gd name="connsiteX11" fmla="*/ 586052 w 1635919"/>
                <a:gd name="connsiteY11" fmla="*/ 89958 h 858748"/>
                <a:gd name="connsiteX12" fmla="*/ 719402 w 1635919"/>
                <a:gd name="connsiteY12" fmla="*/ 115358 h 858748"/>
                <a:gd name="connsiteX13" fmla="*/ 833702 w 1635919"/>
                <a:gd name="connsiteY13" fmla="*/ 229658 h 858748"/>
                <a:gd name="connsiteX14" fmla="*/ 903552 w 1635919"/>
                <a:gd name="connsiteY14" fmla="*/ 363008 h 858748"/>
                <a:gd name="connsiteX15" fmla="*/ 941652 w 1635919"/>
                <a:gd name="connsiteY15" fmla="*/ 464608 h 858748"/>
                <a:gd name="connsiteX16" fmla="*/ 979752 w 1635919"/>
                <a:gd name="connsiteY16" fmla="*/ 553508 h 858748"/>
                <a:gd name="connsiteX17" fmla="*/ 922602 w 1635919"/>
                <a:gd name="connsiteY17" fmla="*/ 413808 h 858748"/>
                <a:gd name="connsiteX18" fmla="*/ 922602 w 1635919"/>
                <a:gd name="connsiteY18" fmla="*/ 401108 h 858748"/>
                <a:gd name="connsiteX19" fmla="*/ 1309952 w 1635919"/>
                <a:gd name="connsiteY19" fmla="*/ 420158 h 858748"/>
                <a:gd name="connsiteX20" fmla="*/ 1595702 w 1635919"/>
                <a:gd name="connsiteY20" fmla="*/ 585258 h 858748"/>
                <a:gd name="connsiteX21" fmla="*/ 1551252 w 1635919"/>
                <a:gd name="connsiteY21" fmla="*/ 724958 h 858748"/>
                <a:gd name="connsiteX22" fmla="*/ 1184547 w 1635919"/>
                <a:gd name="connsiteY22" fmla="*/ 785818 h 858748"/>
                <a:gd name="connsiteX23" fmla="*/ 643202 w 1635919"/>
                <a:gd name="connsiteY23" fmla="*/ 851958 h 858748"/>
                <a:gd name="connsiteX24" fmla="*/ 217752 w 1635919"/>
                <a:gd name="connsiteY24" fmla="*/ 826558 h 858748"/>
                <a:gd name="connsiteX25" fmla="*/ 52652 w 1635919"/>
                <a:gd name="connsiteY25" fmla="*/ 769408 h 858748"/>
                <a:gd name="connsiteX26" fmla="*/ 1852 w 1635919"/>
                <a:gd name="connsiteY26" fmla="*/ 629708 h 858748"/>
                <a:gd name="connsiteX0" fmla="*/ 1852 w 1635919"/>
                <a:gd name="connsiteY0" fmla="*/ 629708 h 829293"/>
                <a:gd name="connsiteX1" fmla="*/ 41539 w 1635919"/>
                <a:gd name="connsiteY1" fmla="*/ 357190 h 829293"/>
                <a:gd name="connsiteX2" fmla="*/ 154252 w 1635919"/>
                <a:gd name="connsiteY2" fmla="*/ 172508 h 829293"/>
                <a:gd name="connsiteX3" fmla="*/ 420952 w 1635919"/>
                <a:gd name="connsiteY3" fmla="*/ 109008 h 829293"/>
                <a:gd name="connsiteX4" fmla="*/ 440002 w 1635919"/>
                <a:gd name="connsiteY4" fmla="*/ 96308 h 829293"/>
                <a:gd name="connsiteX5" fmla="*/ 427302 w 1635919"/>
                <a:gd name="connsiteY5" fmla="*/ 58208 h 829293"/>
                <a:gd name="connsiteX6" fmla="*/ 452702 w 1635919"/>
                <a:gd name="connsiteY6" fmla="*/ 32808 h 829293"/>
                <a:gd name="connsiteX7" fmla="*/ 516202 w 1635919"/>
                <a:gd name="connsiteY7" fmla="*/ 1058 h 829293"/>
                <a:gd name="connsiteX8" fmla="*/ 528902 w 1635919"/>
                <a:gd name="connsiteY8" fmla="*/ 39158 h 829293"/>
                <a:gd name="connsiteX9" fmla="*/ 522552 w 1635919"/>
                <a:gd name="connsiteY9" fmla="*/ 70908 h 829293"/>
                <a:gd name="connsiteX10" fmla="*/ 509852 w 1635919"/>
                <a:gd name="connsiteY10" fmla="*/ 89958 h 829293"/>
                <a:gd name="connsiteX11" fmla="*/ 586052 w 1635919"/>
                <a:gd name="connsiteY11" fmla="*/ 89958 h 829293"/>
                <a:gd name="connsiteX12" fmla="*/ 719402 w 1635919"/>
                <a:gd name="connsiteY12" fmla="*/ 115358 h 829293"/>
                <a:gd name="connsiteX13" fmla="*/ 833702 w 1635919"/>
                <a:gd name="connsiteY13" fmla="*/ 229658 h 829293"/>
                <a:gd name="connsiteX14" fmla="*/ 903552 w 1635919"/>
                <a:gd name="connsiteY14" fmla="*/ 363008 h 829293"/>
                <a:gd name="connsiteX15" fmla="*/ 941652 w 1635919"/>
                <a:gd name="connsiteY15" fmla="*/ 464608 h 829293"/>
                <a:gd name="connsiteX16" fmla="*/ 979752 w 1635919"/>
                <a:gd name="connsiteY16" fmla="*/ 553508 h 829293"/>
                <a:gd name="connsiteX17" fmla="*/ 922602 w 1635919"/>
                <a:gd name="connsiteY17" fmla="*/ 413808 h 829293"/>
                <a:gd name="connsiteX18" fmla="*/ 922602 w 1635919"/>
                <a:gd name="connsiteY18" fmla="*/ 401108 h 829293"/>
                <a:gd name="connsiteX19" fmla="*/ 1309952 w 1635919"/>
                <a:gd name="connsiteY19" fmla="*/ 420158 h 829293"/>
                <a:gd name="connsiteX20" fmla="*/ 1595702 w 1635919"/>
                <a:gd name="connsiteY20" fmla="*/ 585258 h 829293"/>
                <a:gd name="connsiteX21" fmla="*/ 1551252 w 1635919"/>
                <a:gd name="connsiteY21" fmla="*/ 724958 h 829293"/>
                <a:gd name="connsiteX22" fmla="*/ 1184547 w 1635919"/>
                <a:gd name="connsiteY22" fmla="*/ 785818 h 829293"/>
                <a:gd name="connsiteX23" fmla="*/ 613043 w 1635919"/>
                <a:gd name="connsiteY23" fmla="*/ 785818 h 829293"/>
                <a:gd name="connsiteX24" fmla="*/ 217752 w 1635919"/>
                <a:gd name="connsiteY24" fmla="*/ 826558 h 829293"/>
                <a:gd name="connsiteX25" fmla="*/ 52652 w 1635919"/>
                <a:gd name="connsiteY25" fmla="*/ 769408 h 829293"/>
                <a:gd name="connsiteX26" fmla="*/ 1852 w 1635919"/>
                <a:gd name="connsiteY26" fmla="*/ 629708 h 829293"/>
                <a:gd name="connsiteX0" fmla="*/ 1852 w 1635919"/>
                <a:gd name="connsiteY0" fmla="*/ 629708 h 852576"/>
                <a:gd name="connsiteX1" fmla="*/ 41539 w 1635919"/>
                <a:gd name="connsiteY1" fmla="*/ 357190 h 852576"/>
                <a:gd name="connsiteX2" fmla="*/ 154252 w 1635919"/>
                <a:gd name="connsiteY2" fmla="*/ 172508 h 852576"/>
                <a:gd name="connsiteX3" fmla="*/ 420952 w 1635919"/>
                <a:gd name="connsiteY3" fmla="*/ 109008 h 852576"/>
                <a:gd name="connsiteX4" fmla="*/ 440002 w 1635919"/>
                <a:gd name="connsiteY4" fmla="*/ 96308 h 852576"/>
                <a:gd name="connsiteX5" fmla="*/ 427302 w 1635919"/>
                <a:gd name="connsiteY5" fmla="*/ 58208 h 852576"/>
                <a:gd name="connsiteX6" fmla="*/ 452702 w 1635919"/>
                <a:gd name="connsiteY6" fmla="*/ 32808 h 852576"/>
                <a:gd name="connsiteX7" fmla="*/ 516202 w 1635919"/>
                <a:gd name="connsiteY7" fmla="*/ 1058 h 852576"/>
                <a:gd name="connsiteX8" fmla="*/ 528902 w 1635919"/>
                <a:gd name="connsiteY8" fmla="*/ 39158 h 852576"/>
                <a:gd name="connsiteX9" fmla="*/ 522552 w 1635919"/>
                <a:gd name="connsiteY9" fmla="*/ 70908 h 852576"/>
                <a:gd name="connsiteX10" fmla="*/ 509852 w 1635919"/>
                <a:gd name="connsiteY10" fmla="*/ 89958 h 852576"/>
                <a:gd name="connsiteX11" fmla="*/ 586052 w 1635919"/>
                <a:gd name="connsiteY11" fmla="*/ 89958 h 852576"/>
                <a:gd name="connsiteX12" fmla="*/ 719402 w 1635919"/>
                <a:gd name="connsiteY12" fmla="*/ 115358 h 852576"/>
                <a:gd name="connsiteX13" fmla="*/ 833702 w 1635919"/>
                <a:gd name="connsiteY13" fmla="*/ 229658 h 852576"/>
                <a:gd name="connsiteX14" fmla="*/ 903552 w 1635919"/>
                <a:gd name="connsiteY14" fmla="*/ 363008 h 852576"/>
                <a:gd name="connsiteX15" fmla="*/ 941652 w 1635919"/>
                <a:gd name="connsiteY15" fmla="*/ 464608 h 852576"/>
                <a:gd name="connsiteX16" fmla="*/ 979752 w 1635919"/>
                <a:gd name="connsiteY16" fmla="*/ 553508 h 852576"/>
                <a:gd name="connsiteX17" fmla="*/ 922602 w 1635919"/>
                <a:gd name="connsiteY17" fmla="*/ 413808 h 852576"/>
                <a:gd name="connsiteX18" fmla="*/ 922602 w 1635919"/>
                <a:gd name="connsiteY18" fmla="*/ 401108 h 852576"/>
                <a:gd name="connsiteX19" fmla="*/ 1309952 w 1635919"/>
                <a:gd name="connsiteY19" fmla="*/ 420158 h 852576"/>
                <a:gd name="connsiteX20" fmla="*/ 1595702 w 1635919"/>
                <a:gd name="connsiteY20" fmla="*/ 585258 h 852576"/>
                <a:gd name="connsiteX21" fmla="*/ 1551252 w 1635919"/>
                <a:gd name="connsiteY21" fmla="*/ 724958 h 852576"/>
                <a:gd name="connsiteX22" fmla="*/ 1184547 w 1635919"/>
                <a:gd name="connsiteY22" fmla="*/ 785818 h 852576"/>
                <a:gd name="connsiteX23" fmla="*/ 613043 w 1635919"/>
                <a:gd name="connsiteY23" fmla="*/ 785818 h 852576"/>
                <a:gd name="connsiteX24" fmla="*/ 217752 w 1635919"/>
                <a:gd name="connsiteY24" fmla="*/ 826558 h 852576"/>
                <a:gd name="connsiteX25" fmla="*/ 1852 w 1635919"/>
                <a:gd name="connsiteY25" fmla="*/ 629708 h 852576"/>
                <a:gd name="connsiteX0" fmla="*/ 1852 w 1635919"/>
                <a:gd name="connsiteY0" fmla="*/ 629708 h 811836"/>
                <a:gd name="connsiteX1" fmla="*/ 41539 w 1635919"/>
                <a:gd name="connsiteY1" fmla="*/ 357190 h 811836"/>
                <a:gd name="connsiteX2" fmla="*/ 154252 w 1635919"/>
                <a:gd name="connsiteY2" fmla="*/ 172508 h 811836"/>
                <a:gd name="connsiteX3" fmla="*/ 420952 w 1635919"/>
                <a:gd name="connsiteY3" fmla="*/ 109008 h 811836"/>
                <a:gd name="connsiteX4" fmla="*/ 440002 w 1635919"/>
                <a:gd name="connsiteY4" fmla="*/ 96308 h 811836"/>
                <a:gd name="connsiteX5" fmla="*/ 427302 w 1635919"/>
                <a:gd name="connsiteY5" fmla="*/ 58208 h 811836"/>
                <a:gd name="connsiteX6" fmla="*/ 452702 w 1635919"/>
                <a:gd name="connsiteY6" fmla="*/ 32808 h 811836"/>
                <a:gd name="connsiteX7" fmla="*/ 516202 w 1635919"/>
                <a:gd name="connsiteY7" fmla="*/ 1058 h 811836"/>
                <a:gd name="connsiteX8" fmla="*/ 528902 w 1635919"/>
                <a:gd name="connsiteY8" fmla="*/ 39158 h 811836"/>
                <a:gd name="connsiteX9" fmla="*/ 522552 w 1635919"/>
                <a:gd name="connsiteY9" fmla="*/ 70908 h 811836"/>
                <a:gd name="connsiteX10" fmla="*/ 509852 w 1635919"/>
                <a:gd name="connsiteY10" fmla="*/ 89958 h 811836"/>
                <a:gd name="connsiteX11" fmla="*/ 586052 w 1635919"/>
                <a:gd name="connsiteY11" fmla="*/ 89958 h 811836"/>
                <a:gd name="connsiteX12" fmla="*/ 719402 w 1635919"/>
                <a:gd name="connsiteY12" fmla="*/ 115358 h 811836"/>
                <a:gd name="connsiteX13" fmla="*/ 833702 w 1635919"/>
                <a:gd name="connsiteY13" fmla="*/ 229658 h 811836"/>
                <a:gd name="connsiteX14" fmla="*/ 903552 w 1635919"/>
                <a:gd name="connsiteY14" fmla="*/ 363008 h 811836"/>
                <a:gd name="connsiteX15" fmla="*/ 941652 w 1635919"/>
                <a:gd name="connsiteY15" fmla="*/ 464608 h 811836"/>
                <a:gd name="connsiteX16" fmla="*/ 979752 w 1635919"/>
                <a:gd name="connsiteY16" fmla="*/ 553508 h 811836"/>
                <a:gd name="connsiteX17" fmla="*/ 922602 w 1635919"/>
                <a:gd name="connsiteY17" fmla="*/ 413808 h 811836"/>
                <a:gd name="connsiteX18" fmla="*/ 922602 w 1635919"/>
                <a:gd name="connsiteY18" fmla="*/ 401108 h 811836"/>
                <a:gd name="connsiteX19" fmla="*/ 1309952 w 1635919"/>
                <a:gd name="connsiteY19" fmla="*/ 420158 h 811836"/>
                <a:gd name="connsiteX20" fmla="*/ 1595702 w 1635919"/>
                <a:gd name="connsiteY20" fmla="*/ 585258 h 811836"/>
                <a:gd name="connsiteX21" fmla="*/ 1551252 w 1635919"/>
                <a:gd name="connsiteY21" fmla="*/ 724958 h 811836"/>
                <a:gd name="connsiteX22" fmla="*/ 1184547 w 1635919"/>
                <a:gd name="connsiteY22" fmla="*/ 785818 h 811836"/>
                <a:gd name="connsiteX23" fmla="*/ 613043 w 1635919"/>
                <a:gd name="connsiteY23" fmla="*/ 785818 h 811836"/>
                <a:gd name="connsiteX24" fmla="*/ 255853 w 1635919"/>
                <a:gd name="connsiteY24" fmla="*/ 785818 h 811836"/>
                <a:gd name="connsiteX25" fmla="*/ 1852 w 1635919"/>
                <a:gd name="connsiteY25" fmla="*/ 629708 h 811836"/>
                <a:gd name="connsiteX0" fmla="*/ 1852 w 1667670"/>
                <a:gd name="connsiteY0" fmla="*/ 714380 h 797724"/>
                <a:gd name="connsiteX1" fmla="*/ 73290 w 1667670"/>
                <a:gd name="connsiteY1" fmla="*/ 357190 h 797724"/>
                <a:gd name="connsiteX2" fmla="*/ 186003 w 1667670"/>
                <a:gd name="connsiteY2" fmla="*/ 172508 h 797724"/>
                <a:gd name="connsiteX3" fmla="*/ 452703 w 1667670"/>
                <a:gd name="connsiteY3" fmla="*/ 109008 h 797724"/>
                <a:gd name="connsiteX4" fmla="*/ 471753 w 1667670"/>
                <a:gd name="connsiteY4" fmla="*/ 96308 h 797724"/>
                <a:gd name="connsiteX5" fmla="*/ 459053 w 1667670"/>
                <a:gd name="connsiteY5" fmla="*/ 58208 h 797724"/>
                <a:gd name="connsiteX6" fmla="*/ 484453 w 1667670"/>
                <a:gd name="connsiteY6" fmla="*/ 32808 h 797724"/>
                <a:gd name="connsiteX7" fmla="*/ 547953 w 1667670"/>
                <a:gd name="connsiteY7" fmla="*/ 1058 h 797724"/>
                <a:gd name="connsiteX8" fmla="*/ 560653 w 1667670"/>
                <a:gd name="connsiteY8" fmla="*/ 39158 h 797724"/>
                <a:gd name="connsiteX9" fmla="*/ 554303 w 1667670"/>
                <a:gd name="connsiteY9" fmla="*/ 70908 h 797724"/>
                <a:gd name="connsiteX10" fmla="*/ 541603 w 1667670"/>
                <a:gd name="connsiteY10" fmla="*/ 89958 h 797724"/>
                <a:gd name="connsiteX11" fmla="*/ 617803 w 1667670"/>
                <a:gd name="connsiteY11" fmla="*/ 89958 h 797724"/>
                <a:gd name="connsiteX12" fmla="*/ 751153 w 1667670"/>
                <a:gd name="connsiteY12" fmla="*/ 115358 h 797724"/>
                <a:gd name="connsiteX13" fmla="*/ 865453 w 1667670"/>
                <a:gd name="connsiteY13" fmla="*/ 229658 h 797724"/>
                <a:gd name="connsiteX14" fmla="*/ 935303 w 1667670"/>
                <a:gd name="connsiteY14" fmla="*/ 363008 h 797724"/>
                <a:gd name="connsiteX15" fmla="*/ 973403 w 1667670"/>
                <a:gd name="connsiteY15" fmla="*/ 464608 h 797724"/>
                <a:gd name="connsiteX16" fmla="*/ 1011503 w 1667670"/>
                <a:gd name="connsiteY16" fmla="*/ 553508 h 797724"/>
                <a:gd name="connsiteX17" fmla="*/ 954353 w 1667670"/>
                <a:gd name="connsiteY17" fmla="*/ 413808 h 797724"/>
                <a:gd name="connsiteX18" fmla="*/ 954353 w 1667670"/>
                <a:gd name="connsiteY18" fmla="*/ 401108 h 797724"/>
                <a:gd name="connsiteX19" fmla="*/ 1341703 w 1667670"/>
                <a:gd name="connsiteY19" fmla="*/ 420158 h 797724"/>
                <a:gd name="connsiteX20" fmla="*/ 1627453 w 1667670"/>
                <a:gd name="connsiteY20" fmla="*/ 585258 h 797724"/>
                <a:gd name="connsiteX21" fmla="*/ 1583003 w 1667670"/>
                <a:gd name="connsiteY21" fmla="*/ 724958 h 797724"/>
                <a:gd name="connsiteX22" fmla="*/ 1216298 w 1667670"/>
                <a:gd name="connsiteY22" fmla="*/ 785818 h 797724"/>
                <a:gd name="connsiteX23" fmla="*/ 644794 w 1667670"/>
                <a:gd name="connsiteY23" fmla="*/ 785818 h 797724"/>
                <a:gd name="connsiteX24" fmla="*/ 287604 w 1667670"/>
                <a:gd name="connsiteY24" fmla="*/ 785818 h 797724"/>
                <a:gd name="connsiteX25" fmla="*/ 1852 w 1667670"/>
                <a:gd name="connsiteY25" fmla="*/ 714380 h 797724"/>
                <a:gd name="connsiteX0" fmla="*/ 1852 w 1642535"/>
                <a:gd name="connsiteY0" fmla="*/ 714380 h 797724"/>
                <a:gd name="connsiteX1" fmla="*/ 73290 w 1642535"/>
                <a:gd name="connsiteY1" fmla="*/ 357190 h 797724"/>
                <a:gd name="connsiteX2" fmla="*/ 186003 w 1642535"/>
                <a:gd name="connsiteY2" fmla="*/ 172508 h 797724"/>
                <a:gd name="connsiteX3" fmla="*/ 452703 w 1642535"/>
                <a:gd name="connsiteY3" fmla="*/ 109008 h 797724"/>
                <a:gd name="connsiteX4" fmla="*/ 471753 w 1642535"/>
                <a:gd name="connsiteY4" fmla="*/ 96308 h 797724"/>
                <a:gd name="connsiteX5" fmla="*/ 459053 w 1642535"/>
                <a:gd name="connsiteY5" fmla="*/ 58208 h 797724"/>
                <a:gd name="connsiteX6" fmla="*/ 484453 w 1642535"/>
                <a:gd name="connsiteY6" fmla="*/ 32808 h 797724"/>
                <a:gd name="connsiteX7" fmla="*/ 547953 w 1642535"/>
                <a:gd name="connsiteY7" fmla="*/ 1058 h 797724"/>
                <a:gd name="connsiteX8" fmla="*/ 560653 w 1642535"/>
                <a:gd name="connsiteY8" fmla="*/ 39158 h 797724"/>
                <a:gd name="connsiteX9" fmla="*/ 554303 w 1642535"/>
                <a:gd name="connsiteY9" fmla="*/ 70908 h 797724"/>
                <a:gd name="connsiteX10" fmla="*/ 541603 w 1642535"/>
                <a:gd name="connsiteY10" fmla="*/ 89958 h 797724"/>
                <a:gd name="connsiteX11" fmla="*/ 617803 w 1642535"/>
                <a:gd name="connsiteY11" fmla="*/ 89958 h 797724"/>
                <a:gd name="connsiteX12" fmla="*/ 751153 w 1642535"/>
                <a:gd name="connsiteY12" fmla="*/ 115358 h 797724"/>
                <a:gd name="connsiteX13" fmla="*/ 865453 w 1642535"/>
                <a:gd name="connsiteY13" fmla="*/ 229658 h 797724"/>
                <a:gd name="connsiteX14" fmla="*/ 935303 w 1642535"/>
                <a:gd name="connsiteY14" fmla="*/ 363008 h 797724"/>
                <a:gd name="connsiteX15" fmla="*/ 973403 w 1642535"/>
                <a:gd name="connsiteY15" fmla="*/ 464608 h 797724"/>
                <a:gd name="connsiteX16" fmla="*/ 1011503 w 1642535"/>
                <a:gd name="connsiteY16" fmla="*/ 553508 h 797724"/>
                <a:gd name="connsiteX17" fmla="*/ 954353 w 1642535"/>
                <a:gd name="connsiteY17" fmla="*/ 413808 h 797724"/>
                <a:gd name="connsiteX18" fmla="*/ 954353 w 1642535"/>
                <a:gd name="connsiteY18" fmla="*/ 401108 h 797724"/>
                <a:gd name="connsiteX19" fmla="*/ 1341703 w 1642535"/>
                <a:gd name="connsiteY19" fmla="*/ 420158 h 797724"/>
                <a:gd name="connsiteX20" fmla="*/ 1573488 w 1642535"/>
                <a:gd name="connsiteY20" fmla="*/ 500066 h 797724"/>
                <a:gd name="connsiteX21" fmla="*/ 1583003 w 1642535"/>
                <a:gd name="connsiteY21" fmla="*/ 724958 h 797724"/>
                <a:gd name="connsiteX22" fmla="*/ 1216298 w 1642535"/>
                <a:gd name="connsiteY22" fmla="*/ 785818 h 797724"/>
                <a:gd name="connsiteX23" fmla="*/ 644794 w 1642535"/>
                <a:gd name="connsiteY23" fmla="*/ 785818 h 797724"/>
                <a:gd name="connsiteX24" fmla="*/ 287604 w 1642535"/>
                <a:gd name="connsiteY24" fmla="*/ 785818 h 797724"/>
                <a:gd name="connsiteX25" fmla="*/ 1852 w 1642535"/>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216298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001985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588306"/>
                <a:gd name="connsiteY0" fmla="*/ 714380 h 809631"/>
                <a:gd name="connsiteX1" fmla="*/ 73290 w 1588306"/>
                <a:gd name="connsiteY1" fmla="*/ 357190 h 809631"/>
                <a:gd name="connsiteX2" fmla="*/ 186003 w 1588306"/>
                <a:gd name="connsiteY2" fmla="*/ 172508 h 809631"/>
                <a:gd name="connsiteX3" fmla="*/ 452703 w 1588306"/>
                <a:gd name="connsiteY3" fmla="*/ 109008 h 809631"/>
                <a:gd name="connsiteX4" fmla="*/ 471753 w 1588306"/>
                <a:gd name="connsiteY4" fmla="*/ 96308 h 809631"/>
                <a:gd name="connsiteX5" fmla="*/ 459053 w 1588306"/>
                <a:gd name="connsiteY5" fmla="*/ 58208 h 809631"/>
                <a:gd name="connsiteX6" fmla="*/ 484453 w 1588306"/>
                <a:gd name="connsiteY6" fmla="*/ 32808 h 809631"/>
                <a:gd name="connsiteX7" fmla="*/ 547953 w 1588306"/>
                <a:gd name="connsiteY7" fmla="*/ 1058 h 809631"/>
                <a:gd name="connsiteX8" fmla="*/ 560653 w 1588306"/>
                <a:gd name="connsiteY8" fmla="*/ 39158 h 809631"/>
                <a:gd name="connsiteX9" fmla="*/ 554303 w 1588306"/>
                <a:gd name="connsiteY9" fmla="*/ 70908 h 809631"/>
                <a:gd name="connsiteX10" fmla="*/ 541603 w 1588306"/>
                <a:gd name="connsiteY10" fmla="*/ 89958 h 809631"/>
                <a:gd name="connsiteX11" fmla="*/ 617803 w 1588306"/>
                <a:gd name="connsiteY11" fmla="*/ 89958 h 809631"/>
                <a:gd name="connsiteX12" fmla="*/ 751153 w 1588306"/>
                <a:gd name="connsiteY12" fmla="*/ 115358 h 809631"/>
                <a:gd name="connsiteX13" fmla="*/ 865453 w 1588306"/>
                <a:gd name="connsiteY13" fmla="*/ 229658 h 809631"/>
                <a:gd name="connsiteX14" fmla="*/ 935303 w 1588306"/>
                <a:gd name="connsiteY14" fmla="*/ 363008 h 809631"/>
                <a:gd name="connsiteX15" fmla="*/ 973403 w 1588306"/>
                <a:gd name="connsiteY15" fmla="*/ 464608 h 809631"/>
                <a:gd name="connsiteX16" fmla="*/ 1011503 w 1588306"/>
                <a:gd name="connsiteY16" fmla="*/ 553508 h 809631"/>
                <a:gd name="connsiteX17" fmla="*/ 954353 w 1588306"/>
                <a:gd name="connsiteY17" fmla="*/ 413808 h 809631"/>
                <a:gd name="connsiteX18" fmla="*/ 954353 w 1588306"/>
                <a:gd name="connsiteY18" fmla="*/ 401108 h 809631"/>
                <a:gd name="connsiteX19" fmla="*/ 1341703 w 1588306"/>
                <a:gd name="connsiteY19" fmla="*/ 420158 h 809631"/>
                <a:gd name="connsiteX20" fmla="*/ 1573488 w 1588306"/>
                <a:gd name="connsiteY20" fmla="*/ 500066 h 809631"/>
                <a:gd name="connsiteX21" fmla="*/ 1430613 w 1588306"/>
                <a:gd name="connsiteY21" fmla="*/ 642942 h 809631"/>
                <a:gd name="connsiteX22" fmla="*/ 1001985 w 1588306"/>
                <a:gd name="connsiteY22" fmla="*/ 785818 h 809631"/>
                <a:gd name="connsiteX23" fmla="*/ 644794 w 1588306"/>
                <a:gd name="connsiteY23" fmla="*/ 785818 h 809631"/>
                <a:gd name="connsiteX24" fmla="*/ 287604 w 1588306"/>
                <a:gd name="connsiteY24" fmla="*/ 785818 h 809631"/>
                <a:gd name="connsiteX25" fmla="*/ 1852 w 1588306"/>
                <a:gd name="connsiteY25" fmla="*/ 714380 h 809631"/>
                <a:gd name="connsiteX0" fmla="*/ 1852 w 1588306"/>
                <a:gd name="connsiteY0" fmla="*/ 714380 h 797724"/>
                <a:gd name="connsiteX1" fmla="*/ 73290 w 1588306"/>
                <a:gd name="connsiteY1" fmla="*/ 357190 h 797724"/>
                <a:gd name="connsiteX2" fmla="*/ 186003 w 1588306"/>
                <a:gd name="connsiteY2" fmla="*/ 172508 h 797724"/>
                <a:gd name="connsiteX3" fmla="*/ 452703 w 1588306"/>
                <a:gd name="connsiteY3" fmla="*/ 109008 h 797724"/>
                <a:gd name="connsiteX4" fmla="*/ 471753 w 1588306"/>
                <a:gd name="connsiteY4" fmla="*/ 96308 h 797724"/>
                <a:gd name="connsiteX5" fmla="*/ 459053 w 1588306"/>
                <a:gd name="connsiteY5" fmla="*/ 58208 h 797724"/>
                <a:gd name="connsiteX6" fmla="*/ 484453 w 1588306"/>
                <a:gd name="connsiteY6" fmla="*/ 32808 h 797724"/>
                <a:gd name="connsiteX7" fmla="*/ 547953 w 1588306"/>
                <a:gd name="connsiteY7" fmla="*/ 1058 h 797724"/>
                <a:gd name="connsiteX8" fmla="*/ 560653 w 1588306"/>
                <a:gd name="connsiteY8" fmla="*/ 39158 h 797724"/>
                <a:gd name="connsiteX9" fmla="*/ 554303 w 1588306"/>
                <a:gd name="connsiteY9" fmla="*/ 70908 h 797724"/>
                <a:gd name="connsiteX10" fmla="*/ 541603 w 1588306"/>
                <a:gd name="connsiteY10" fmla="*/ 89958 h 797724"/>
                <a:gd name="connsiteX11" fmla="*/ 617803 w 1588306"/>
                <a:gd name="connsiteY11" fmla="*/ 89958 h 797724"/>
                <a:gd name="connsiteX12" fmla="*/ 751153 w 1588306"/>
                <a:gd name="connsiteY12" fmla="*/ 115358 h 797724"/>
                <a:gd name="connsiteX13" fmla="*/ 865453 w 1588306"/>
                <a:gd name="connsiteY13" fmla="*/ 229658 h 797724"/>
                <a:gd name="connsiteX14" fmla="*/ 935303 w 1588306"/>
                <a:gd name="connsiteY14" fmla="*/ 363008 h 797724"/>
                <a:gd name="connsiteX15" fmla="*/ 973403 w 1588306"/>
                <a:gd name="connsiteY15" fmla="*/ 464608 h 797724"/>
                <a:gd name="connsiteX16" fmla="*/ 1011503 w 1588306"/>
                <a:gd name="connsiteY16" fmla="*/ 553508 h 797724"/>
                <a:gd name="connsiteX17" fmla="*/ 954353 w 1588306"/>
                <a:gd name="connsiteY17" fmla="*/ 413808 h 797724"/>
                <a:gd name="connsiteX18" fmla="*/ 954353 w 1588306"/>
                <a:gd name="connsiteY18" fmla="*/ 401108 h 797724"/>
                <a:gd name="connsiteX19" fmla="*/ 1341703 w 1588306"/>
                <a:gd name="connsiteY19" fmla="*/ 420158 h 797724"/>
                <a:gd name="connsiteX20" fmla="*/ 1573488 w 1588306"/>
                <a:gd name="connsiteY20" fmla="*/ 500066 h 797724"/>
                <a:gd name="connsiteX21" fmla="*/ 1430613 w 1588306"/>
                <a:gd name="connsiteY21" fmla="*/ 642942 h 797724"/>
                <a:gd name="connsiteX22" fmla="*/ 1073423 w 1588306"/>
                <a:gd name="connsiteY22" fmla="*/ 714380 h 797724"/>
                <a:gd name="connsiteX23" fmla="*/ 644794 w 1588306"/>
                <a:gd name="connsiteY23" fmla="*/ 785818 h 797724"/>
                <a:gd name="connsiteX24" fmla="*/ 287604 w 1588306"/>
                <a:gd name="connsiteY24" fmla="*/ 785818 h 797724"/>
                <a:gd name="connsiteX25" fmla="*/ 1852 w 1588306"/>
                <a:gd name="connsiteY25" fmla="*/ 714380 h 797724"/>
                <a:gd name="connsiteX0" fmla="*/ 22169 w 1608623"/>
                <a:gd name="connsiteY0" fmla="*/ 714380 h 797724"/>
                <a:gd name="connsiteX1" fmla="*/ 22170 w 1608623"/>
                <a:gd name="connsiteY1" fmla="*/ 357190 h 797724"/>
                <a:gd name="connsiteX2" fmla="*/ 206320 w 1608623"/>
                <a:gd name="connsiteY2" fmla="*/ 172508 h 797724"/>
                <a:gd name="connsiteX3" fmla="*/ 473020 w 1608623"/>
                <a:gd name="connsiteY3" fmla="*/ 109008 h 797724"/>
                <a:gd name="connsiteX4" fmla="*/ 492070 w 1608623"/>
                <a:gd name="connsiteY4" fmla="*/ 96308 h 797724"/>
                <a:gd name="connsiteX5" fmla="*/ 479370 w 1608623"/>
                <a:gd name="connsiteY5" fmla="*/ 58208 h 797724"/>
                <a:gd name="connsiteX6" fmla="*/ 504770 w 1608623"/>
                <a:gd name="connsiteY6" fmla="*/ 32808 h 797724"/>
                <a:gd name="connsiteX7" fmla="*/ 568270 w 1608623"/>
                <a:gd name="connsiteY7" fmla="*/ 1058 h 797724"/>
                <a:gd name="connsiteX8" fmla="*/ 580970 w 1608623"/>
                <a:gd name="connsiteY8" fmla="*/ 39158 h 797724"/>
                <a:gd name="connsiteX9" fmla="*/ 574620 w 1608623"/>
                <a:gd name="connsiteY9" fmla="*/ 70908 h 797724"/>
                <a:gd name="connsiteX10" fmla="*/ 561920 w 1608623"/>
                <a:gd name="connsiteY10" fmla="*/ 89958 h 797724"/>
                <a:gd name="connsiteX11" fmla="*/ 638120 w 1608623"/>
                <a:gd name="connsiteY11" fmla="*/ 89958 h 797724"/>
                <a:gd name="connsiteX12" fmla="*/ 771470 w 1608623"/>
                <a:gd name="connsiteY12" fmla="*/ 115358 h 797724"/>
                <a:gd name="connsiteX13" fmla="*/ 885770 w 1608623"/>
                <a:gd name="connsiteY13" fmla="*/ 229658 h 797724"/>
                <a:gd name="connsiteX14" fmla="*/ 955620 w 1608623"/>
                <a:gd name="connsiteY14" fmla="*/ 363008 h 797724"/>
                <a:gd name="connsiteX15" fmla="*/ 993720 w 1608623"/>
                <a:gd name="connsiteY15" fmla="*/ 464608 h 797724"/>
                <a:gd name="connsiteX16" fmla="*/ 1031820 w 1608623"/>
                <a:gd name="connsiteY16" fmla="*/ 553508 h 797724"/>
                <a:gd name="connsiteX17" fmla="*/ 974670 w 1608623"/>
                <a:gd name="connsiteY17" fmla="*/ 413808 h 797724"/>
                <a:gd name="connsiteX18" fmla="*/ 974670 w 1608623"/>
                <a:gd name="connsiteY18" fmla="*/ 401108 h 797724"/>
                <a:gd name="connsiteX19" fmla="*/ 1362020 w 1608623"/>
                <a:gd name="connsiteY19" fmla="*/ 420158 h 797724"/>
                <a:gd name="connsiteX20" fmla="*/ 1593805 w 1608623"/>
                <a:gd name="connsiteY20" fmla="*/ 500066 h 797724"/>
                <a:gd name="connsiteX21" fmla="*/ 1450930 w 1608623"/>
                <a:gd name="connsiteY21" fmla="*/ 642942 h 797724"/>
                <a:gd name="connsiteX22" fmla="*/ 1093740 w 1608623"/>
                <a:gd name="connsiteY22" fmla="*/ 714380 h 797724"/>
                <a:gd name="connsiteX23" fmla="*/ 665111 w 1608623"/>
                <a:gd name="connsiteY23" fmla="*/ 785818 h 797724"/>
                <a:gd name="connsiteX24" fmla="*/ 307921 w 1608623"/>
                <a:gd name="connsiteY24" fmla="*/ 785818 h 797724"/>
                <a:gd name="connsiteX25" fmla="*/ 22169 w 1608623"/>
                <a:gd name="connsiteY25" fmla="*/ 714380 h 7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623" h="797724">
                  <a:moveTo>
                    <a:pt x="22169" y="714380"/>
                  </a:moveTo>
                  <a:cubicBezTo>
                    <a:pt x="20317" y="645677"/>
                    <a:pt x="0" y="454056"/>
                    <a:pt x="22170" y="357190"/>
                  </a:cubicBezTo>
                  <a:cubicBezTo>
                    <a:pt x="47570" y="280990"/>
                    <a:pt x="131178" y="213872"/>
                    <a:pt x="206320" y="172508"/>
                  </a:cubicBezTo>
                  <a:cubicBezTo>
                    <a:pt x="281462" y="131144"/>
                    <a:pt x="425395" y="121708"/>
                    <a:pt x="473020" y="109008"/>
                  </a:cubicBezTo>
                  <a:cubicBezTo>
                    <a:pt x="520645" y="96308"/>
                    <a:pt x="491012" y="104775"/>
                    <a:pt x="492070" y="96308"/>
                  </a:cubicBezTo>
                  <a:cubicBezTo>
                    <a:pt x="493128" y="87841"/>
                    <a:pt x="477253" y="68791"/>
                    <a:pt x="479370" y="58208"/>
                  </a:cubicBezTo>
                  <a:cubicBezTo>
                    <a:pt x="481487" y="47625"/>
                    <a:pt x="489953" y="42333"/>
                    <a:pt x="504770" y="32808"/>
                  </a:cubicBezTo>
                  <a:cubicBezTo>
                    <a:pt x="519587" y="23283"/>
                    <a:pt x="555570" y="0"/>
                    <a:pt x="568270" y="1058"/>
                  </a:cubicBezTo>
                  <a:cubicBezTo>
                    <a:pt x="580970" y="2116"/>
                    <a:pt x="579912" y="27516"/>
                    <a:pt x="580970" y="39158"/>
                  </a:cubicBezTo>
                  <a:cubicBezTo>
                    <a:pt x="582028" y="50800"/>
                    <a:pt x="577795" y="62441"/>
                    <a:pt x="574620" y="70908"/>
                  </a:cubicBezTo>
                  <a:cubicBezTo>
                    <a:pt x="571445" y="79375"/>
                    <a:pt x="551337" y="86783"/>
                    <a:pt x="561920" y="89958"/>
                  </a:cubicBezTo>
                  <a:cubicBezTo>
                    <a:pt x="572503" y="93133"/>
                    <a:pt x="603195" y="85725"/>
                    <a:pt x="638120" y="89958"/>
                  </a:cubicBezTo>
                  <a:cubicBezTo>
                    <a:pt x="673045" y="94191"/>
                    <a:pt x="730195" y="92075"/>
                    <a:pt x="771470" y="115358"/>
                  </a:cubicBezTo>
                  <a:cubicBezTo>
                    <a:pt x="812745" y="138641"/>
                    <a:pt x="855078" y="188383"/>
                    <a:pt x="885770" y="229658"/>
                  </a:cubicBezTo>
                  <a:cubicBezTo>
                    <a:pt x="916462" y="270933"/>
                    <a:pt x="937628" y="323850"/>
                    <a:pt x="955620" y="363008"/>
                  </a:cubicBezTo>
                  <a:cubicBezTo>
                    <a:pt x="973612" y="402166"/>
                    <a:pt x="981020" y="432858"/>
                    <a:pt x="993720" y="464608"/>
                  </a:cubicBezTo>
                  <a:cubicBezTo>
                    <a:pt x="1006420" y="496358"/>
                    <a:pt x="1034995" y="561975"/>
                    <a:pt x="1031820" y="553508"/>
                  </a:cubicBezTo>
                  <a:cubicBezTo>
                    <a:pt x="1028645" y="545041"/>
                    <a:pt x="984195" y="439208"/>
                    <a:pt x="974670" y="413808"/>
                  </a:cubicBezTo>
                  <a:cubicBezTo>
                    <a:pt x="965145" y="388408"/>
                    <a:pt x="910112" y="400050"/>
                    <a:pt x="974670" y="401108"/>
                  </a:cubicBezTo>
                  <a:cubicBezTo>
                    <a:pt x="1039228" y="402166"/>
                    <a:pt x="1258831" y="403665"/>
                    <a:pt x="1362020" y="420158"/>
                  </a:cubicBezTo>
                  <a:cubicBezTo>
                    <a:pt x="1465209" y="436651"/>
                    <a:pt x="1578987" y="462935"/>
                    <a:pt x="1593805" y="500066"/>
                  </a:cubicBezTo>
                  <a:cubicBezTo>
                    <a:pt x="1608623" y="537197"/>
                    <a:pt x="1534274" y="607223"/>
                    <a:pt x="1450930" y="642942"/>
                  </a:cubicBezTo>
                  <a:cubicBezTo>
                    <a:pt x="1367586" y="678661"/>
                    <a:pt x="1224710" y="690567"/>
                    <a:pt x="1093740" y="714380"/>
                  </a:cubicBezTo>
                  <a:cubicBezTo>
                    <a:pt x="962770" y="738193"/>
                    <a:pt x="796081" y="773912"/>
                    <a:pt x="665111" y="785818"/>
                  </a:cubicBezTo>
                  <a:cubicBezTo>
                    <a:pt x="534141" y="797724"/>
                    <a:pt x="415078" y="797724"/>
                    <a:pt x="307921" y="785818"/>
                  </a:cubicBezTo>
                  <a:cubicBezTo>
                    <a:pt x="200764" y="773912"/>
                    <a:pt x="51538" y="792608"/>
                    <a:pt x="22169" y="714380"/>
                  </a:cubicBezTo>
                  <a:close/>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52" name="任意多边形 51"/>
            <p:cNvSpPr/>
            <p:nvPr/>
          </p:nvSpPr>
          <p:spPr bwMode="auto">
            <a:xfrm>
              <a:off x="800100" y="1136650"/>
              <a:ext cx="254000" cy="339725"/>
            </a:xfrm>
            <a:custGeom>
              <a:avLst/>
              <a:gdLst>
                <a:gd name="connsiteX0" fmla="*/ 254000 w 254000"/>
                <a:gd name="connsiteY0" fmla="*/ 0 h 339725"/>
                <a:gd name="connsiteX1" fmla="*/ 127000 w 254000"/>
                <a:gd name="connsiteY1" fmla="*/ 69850 h 339725"/>
                <a:gd name="connsiteX2" fmla="*/ 19050 w 254000"/>
                <a:gd name="connsiteY2" fmla="*/ 298450 h 339725"/>
                <a:gd name="connsiteX3" fmla="*/ 12700 w 254000"/>
                <a:gd name="connsiteY3" fmla="*/ 317500 h 339725"/>
              </a:gdLst>
              <a:ahLst/>
              <a:cxnLst>
                <a:cxn ang="0">
                  <a:pos x="connsiteX0" y="connsiteY0"/>
                </a:cxn>
                <a:cxn ang="0">
                  <a:pos x="connsiteX1" y="connsiteY1"/>
                </a:cxn>
                <a:cxn ang="0">
                  <a:pos x="connsiteX2" y="connsiteY2"/>
                </a:cxn>
                <a:cxn ang="0">
                  <a:pos x="connsiteX3" y="connsiteY3"/>
                </a:cxn>
              </a:cxnLst>
              <a:rect l="l" t="t" r="r" b="b"/>
              <a:pathLst>
                <a:path w="254000" h="339725">
                  <a:moveTo>
                    <a:pt x="254000" y="0"/>
                  </a:moveTo>
                  <a:cubicBezTo>
                    <a:pt x="210079" y="10054"/>
                    <a:pt x="166158" y="20108"/>
                    <a:pt x="127000" y="69850"/>
                  </a:cubicBezTo>
                  <a:cubicBezTo>
                    <a:pt x="87842" y="119592"/>
                    <a:pt x="38100" y="257175"/>
                    <a:pt x="19050" y="298450"/>
                  </a:cubicBezTo>
                  <a:cubicBezTo>
                    <a:pt x="0" y="339725"/>
                    <a:pt x="6350" y="328612"/>
                    <a:pt x="12700" y="31750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53" name="弧形 52"/>
            <p:cNvSpPr/>
            <p:nvPr/>
          </p:nvSpPr>
          <p:spPr bwMode="auto">
            <a:xfrm>
              <a:off x="1071538" y="1142984"/>
              <a:ext cx="45719" cy="500066"/>
            </a:xfrm>
            <a:prstGeom prst="arc">
              <a:avLst/>
            </a:pr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54" name="任意多边形 53"/>
            <p:cNvSpPr/>
            <p:nvPr/>
          </p:nvSpPr>
          <p:spPr bwMode="auto">
            <a:xfrm>
              <a:off x="1485900" y="1473200"/>
              <a:ext cx="139700" cy="107950"/>
            </a:xfrm>
            <a:custGeom>
              <a:avLst/>
              <a:gdLst>
                <a:gd name="connsiteX0" fmla="*/ 139700 w 139700"/>
                <a:gd name="connsiteY0" fmla="*/ 0 h 107950"/>
                <a:gd name="connsiteX1" fmla="*/ 95250 w 139700"/>
                <a:gd name="connsiteY1" fmla="*/ 69850 h 107950"/>
                <a:gd name="connsiteX2" fmla="*/ 0 w 139700"/>
                <a:gd name="connsiteY2" fmla="*/ 107950 h 107950"/>
              </a:gdLst>
              <a:ahLst/>
              <a:cxnLst>
                <a:cxn ang="0">
                  <a:pos x="connsiteX0" y="connsiteY0"/>
                </a:cxn>
                <a:cxn ang="0">
                  <a:pos x="connsiteX1" y="connsiteY1"/>
                </a:cxn>
                <a:cxn ang="0">
                  <a:pos x="connsiteX2" y="connsiteY2"/>
                </a:cxn>
              </a:cxnLst>
              <a:rect l="l" t="t" r="r" b="b"/>
              <a:pathLst>
                <a:path w="139700" h="107950">
                  <a:moveTo>
                    <a:pt x="139700" y="0"/>
                  </a:moveTo>
                  <a:cubicBezTo>
                    <a:pt x="129116" y="25929"/>
                    <a:pt x="118533" y="51858"/>
                    <a:pt x="95250" y="69850"/>
                  </a:cubicBezTo>
                  <a:cubicBezTo>
                    <a:pt x="71967" y="87842"/>
                    <a:pt x="35983" y="97896"/>
                    <a:pt x="0" y="10795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grpSp>
      <p:grpSp>
        <p:nvGrpSpPr>
          <p:cNvPr id="55" name="组合 54"/>
          <p:cNvGrpSpPr/>
          <p:nvPr/>
        </p:nvGrpSpPr>
        <p:grpSpPr>
          <a:xfrm>
            <a:off x="504057" y="5228134"/>
            <a:ext cx="642942" cy="357190"/>
            <a:chOff x="549301" y="928670"/>
            <a:chExt cx="1608623" cy="797724"/>
          </a:xfrm>
          <a:solidFill>
            <a:srgbClr val="FF9900"/>
          </a:solidFill>
        </p:grpSpPr>
        <p:sp>
          <p:nvSpPr>
            <p:cNvPr id="56" name="任意多边形 55"/>
            <p:cNvSpPr/>
            <p:nvPr/>
          </p:nvSpPr>
          <p:spPr bwMode="auto">
            <a:xfrm>
              <a:off x="549301" y="928670"/>
              <a:ext cx="1608623" cy="797724"/>
            </a:xfrm>
            <a:custGeom>
              <a:avLst/>
              <a:gdLst>
                <a:gd name="connsiteX0" fmla="*/ 6350 w 1640417"/>
                <a:gd name="connsiteY0" fmla="*/ 629708 h 860425"/>
                <a:gd name="connsiteX1" fmla="*/ 25400 w 1640417"/>
                <a:gd name="connsiteY1" fmla="*/ 369358 h 860425"/>
                <a:gd name="connsiteX2" fmla="*/ 158750 w 1640417"/>
                <a:gd name="connsiteY2" fmla="*/ 172508 h 860425"/>
                <a:gd name="connsiteX3" fmla="*/ 425450 w 1640417"/>
                <a:gd name="connsiteY3" fmla="*/ 109008 h 860425"/>
                <a:gd name="connsiteX4" fmla="*/ 444500 w 1640417"/>
                <a:gd name="connsiteY4" fmla="*/ 96308 h 860425"/>
                <a:gd name="connsiteX5" fmla="*/ 431800 w 1640417"/>
                <a:gd name="connsiteY5" fmla="*/ 58208 h 860425"/>
                <a:gd name="connsiteX6" fmla="*/ 457200 w 1640417"/>
                <a:gd name="connsiteY6" fmla="*/ 32808 h 860425"/>
                <a:gd name="connsiteX7" fmla="*/ 520700 w 1640417"/>
                <a:gd name="connsiteY7" fmla="*/ 1058 h 860425"/>
                <a:gd name="connsiteX8" fmla="*/ 533400 w 1640417"/>
                <a:gd name="connsiteY8" fmla="*/ 39158 h 860425"/>
                <a:gd name="connsiteX9" fmla="*/ 527050 w 1640417"/>
                <a:gd name="connsiteY9" fmla="*/ 70908 h 860425"/>
                <a:gd name="connsiteX10" fmla="*/ 514350 w 1640417"/>
                <a:gd name="connsiteY10" fmla="*/ 89958 h 860425"/>
                <a:gd name="connsiteX11" fmla="*/ 590550 w 1640417"/>
                <a:gd name="connsiteY11" fmla="*/ 89958 h 860425"/>
                <a:gd name="connsiteX12" fmla="*/ 723900 w 1640417"/>
                <a:gd name="connsiteY12" fmla="*/ 115358 h 860425"/>
                <a:gd name="connsiteX13" fmla="*/ 838200 w 1640417"/>
                <a:gd name="connsiteY13" fmla="*/ 229658 h 860425"/>
                <a:gd name="connsiteX14" fmla="*/ 908050 w 1640417"/>
                <a:gd name="connsiteY14" fmla="*/ 363008 h 860425"/>
                <a:gd name="connsiteX15" fmla="*/ 946150 w 1640417"/>
                <a:gd name="connsiteY15" fmla="*/ 464608 h 860425"/>
                <a:gd name="connsiteX16" fmla="*/ 984250 w 1640417"/>
                <a:gd name="connsiteY16" fmla="*/ 553508 h 860425"/>
                <a:gd name="connsiteX17" fmla="*/ 927100 w 1640417"/>
                <a:gd name="connsiteY17" fmla="*/ 413808 h 860425"/>
                <a:gd name="connsiteX18" fmla="*/ 927100 w 1640417"/>
                <a:gd name="connsiteY18" fmla="*/ 401108 h 860425"/>
                <a:gd name="connsiteX19" fmla="*/ 1314450 w 1640417"/>
                <a:gd name="connsiteY19" fmla="*/ 420158 h 860425"/>
                <a:gd name="connsiteX20" fmla="*/ 1600200 w 1640417"/>
                <a:gd name="connsiteY20" fmla="*/ 585258 h 860425"/>
                <a:gd name="connsiteX21" fmla="*/ 1555750 w 1640417"/>
                <a:gd name="connsiteY21" fmla="*/ 724958 h 860425"/>
                <a:gd name="connsiteX22" fmla="*/ 1200150 w 1640417"/>
                <a:gd name="connsiteY22" fmla="*/ 839258 h 860425"/>
                <a:gd name="connsiteX23" fmla="*/ 647700 w 1640417"/>
                <a:gd name="connsiteY23" fmla="*/ 851958 h 860425"/>
                <a:gd name="connsiteX24" fmla="*/ 222250 w 1640417"/>
                <a:gd name="connsiteY24" fmla="*/ 826558 h 860425"/>
                <a:gd name="connsiteX25" fmla="*/ 57150 w 1640417"/>
                <a:gd name="connsiteY25" fmla="*/ 769408 h 860425"/>
                <a:gd name="connsiteX26" fmla="*/ 6350 w 1640417"/>
                <a:gd name="connsiteY26" fmla="*/ 629708 h 860425"/>
                <a:gd name="connsiteX0" fmla="*/ 31750 w 1665817"/>
                <a:gd name="connsiteY0" fmla="*/ 629708 h 860425"/>
                <a:gd name="connsiteX1" fmla="*/ 25400 w 1665817"/>
                <a:gd name="connsiteY1" fmla="*/ 357190 h 860425"/>
                <a:gd name="connsiteX2" fmla="*/ 184150 w 1665817"/>
                <a:gd name="connsiteY2" fmla="*/ 172508 h 860425"/>
                <a:gd name="connsiteX3" fmla="*/ 450850 w 1665817"/>
                <a:gd name="connsiteY3" fmla="*/ 109008 h 860425"/>
                <a:gd name="connsiteX4" fmla="*/ 469900 w 1665817"/>
                <a:gd name="connsiteY4" fmla="*/ 96308 h 860425"/>
                <a:gd name="connsiteX5" fmla="*/ 457200 w 1665817"/>
                <a:gd name="connsiteY5" fmla="*/ 58208 h 860425"/>
                <a:gd name="connsiteX6" fmla="*/ 482600 w 1665817"/>
                <a:gd name="connsiteY6" fmla="*/ 32808 h 860425"/>
                <a:gd name="connsiteX7" fmla="*/ 546100 w 1665817"/>
                <a:gd name="connsiteY7" fmla="*/ 1058 h 860425"/>
                <a:gd name="connsiteX8" fmla="*/ 558800 w 1665817"/>
                <a:gd name="connsiteY8" fmla="*/ 39158 h 860425"/>
                <a:gd name="connsiteX9" fmla="*/ 552450 w 1665817"/>
                <a:gd name="connsiteY9" fmla="*/ 70908 h 860425"/>
                <a:gd name="connsiteX10" fmla="*/ 539750 w 1665817"/>
                <a:gd name="connsiteY10" fmla="*/ 89958 h 860425"/>
                <a:gd name="connsiteX11" fmla="*/ 615950 w 1665817"/>
                <a:gd name="connsiteY11" fmla="*/ 89958 h 860425"/>
                <a:gd name="connsiteX12" fmla="*/ 749300 w 1665817"/>
                <a:gd name="connsiteY12" fmla="*/ 115358 h 860425"/>
                <a:gd name="connsiteX13" fmla="*/ 863600 w 1665817"/>
                <a:gd name="connsiteY13" fmla="*/ 229658 h 860425"/>
                <a:gd name="connsiteX14" fmla="*/ 933450 w 1665817"/>
                <a:gd name="connsiteY14" fmla="*/ 363008 h 860425"/>
                <a:gd name="connsiteX15" fmla="*/ 971550 w 1665817"/>
                <a:gd name="connsiteY15" fmla="*/ 464608 h 860425"/>
                <a:gd name="connsiteX16" fmla="*/ 1009650 w 1665817"/>
                <a:gd name="connsiteY16" fmla="*/ 553508 h 860425"/>
                <a:gd name="connsiteX17" fmla="*/ 952500 w 1665817"/>
                <a:gd name="connsiteY17" fmla="*/ 413808 h 860425"/>
                <a:gd name="connsiteX18" fmla="*/ 952500 w 1665817"/>
                <a:gd name="connsiteY18" fmla="*/ 401108 h 860425"/>
                <a:gd name="connsiteX19" fmla="*/ 1339850 w 1665817"/>
                <a:gd name="connsiteY19" fmla="*/ 420158 h 860425"/>
                <a:gd name="connsiteX20" fmla="*/ 1625600 w 1665817"/>
                <a:gd name="connsiteY20" fmla="*/ 585258 h 860425"/>
                <a:gd name="connsiteX21" fmla="*/ 1581150 w 1665817"/>
                <a:gd name="connsiteY21" fmla="*/ 724958 h 860425"/>
                <a:gd name="connsiteX22" fmla="*/ 1225550 w 1665817"/>
                <a:gd name="connsiteY22" fmla="*/ 839258 h 860425"/>
                <a:gd name="connsiteX23" fmla="*/ 673100 w 1665817"/>
                <a:gd name="connsiteY23" fmla="*/ 851958 h 860425"/>
                <a:gd name="connsiteX24" fmla="*/ 247650 w 1665817"/>
                <a:gd name="connsiteY24" fmla="*/ 826558 h 860425"/>
                <a:gd name="connsiteX25" fmla="*/ 82550 w 1665817"/>
                <a:gd name="connsiteY25" fmla="*/ 769408 h 860425"/>
                <a:gd name="connsiteX26" fmla="*/ 31750 w 1665817"/>
                <a:gd name="connsiteY26" fmla="*/ 629708 h 860425"/>
                <a:gd name="connsiteX0" fmla="*/ 9525 w 1643592"/>
                <a:gd name="connsiteY0" fmla="*/ 629708 h 860425"/>
                <a:gd name="connsiteX1" fmla="*/ 3175 w 1643592"/>
                <a:gd name="connsiteY1" fmla="*/ 357190 h 860425"/>
                <a:gd name="connsiteX2" fmla="*/ 161925 w 1643592"/>
                <a:gd name="connsiteY2" fmla="*/ 172508 h 860425"/>
                <a:gd name="connsiteX3" fmla="*/ 428625 w 1643592"/>
                <a:gd name="connsiteY3" fmla="*/ 109008 h 860425"/>
                <a:gd name="connsiteX4" fmla="*/ 447675 w 1643592"/>
                <a:gd name="connsiteY4" fmla="*/ 96308 h 860425"/>
                <a:gd name="connsiteX5" fmla="*/ 434975 w 1643592"/>
                <a:gd name="connsiteY5" fmla="*/ 58208 h 860425"/>
                <a:gd name="connsiteX6" fmla="*/ 460375 w 1643592"/>
                <a:gd name="connsiteY6" fmla="*/ 32808 h 860425"/>
                <a:gd name="connsiteX7" fmla="*/ 523875 w 1643592"/>
                <a:gd name="connsiteY7" fmla="*/ 1058 h 860425"/>
                <a:gd name="connsiteX8" fmla="*/ 536575 w 1643592"/>
                <a:gd name="connsiteY8" fmla="*/ 39158 h 860425"/>
                <a:gd name="connsiteX9" fmla="*/ 530225 w 1643592"/>
                <a:gd name="connsiteY9" fmla="*/ 70908 h 860425"/>
                <a:gd name="connsiteX10" fmla="*/ 517525 w 1643592"/>
                <a:gd name="connsiteY10" fmla="*/ 89958 h 860425"/>
                <a:gd name="connsiteX11" fmla="*/ 593725 w 1643592"/>
                <a:gd name="connsiteY11" fmla="*/ 89958 h 860425"/>
                <a:gd name="connsiteX12" fmla="*/ 727075 w 1643592"/>
                <a:gd name="connsiteY12" fmla="*/ 115358 h 860425"/>
                <a:gd name="connsiteX13" fmla="*/ 841375 w 1643592"/>
                <a:gd name="connsiteY13" fmla="*/ 229658 h 860425"/>
                <a:gd name="connsiteX14" fmla="*/ 911225 w 1643592"/>
                <a:gd name="connsiteY14" fmla="*/ 363008 h 860425"/>
                <a:gd name="connsiteX15" fmla="*/ 949325 w 1643592"/>
                <a:gd name="connsiteY15" fmla="*/ 464608 h 860425"/>
                <a:gd name="connsiteX16" fmla="*/ 987425 w 1643592"/>
                <a:gd name="connsiteY16" fmla="*/ 553508 h 860425"/>
                <a:gd name="connsiteX17" fmla="*/ 930275 w 1643592"/>
                <a:gd name="connsiteY17" fmla="*/ 413808 h 860425"/>
                <a:gd name="connsiteX18" fmla="*/ 930275 w 1643592"/>
                <a:gd name="connsiteY18" fmla="*/ 401108 h 860425"/>
                <a:gd name="connsiteX19" fmla="*/ 1317625 w 1643592"/>
                <a:gd name="connsiteY19" fmla="*/ 420158 h 860425"/>
                <a:gd name="connsiteX20" fmla="*/ 1603375 w 1643592"/>
                <a:gd name="connsiteY20" fmla="*/ 585258 h 860425"/>
                <a:gd name="connsiteX21" fmla="*/ 1558925 w 1643592"/>
                <a:gd name="connsiteY21" fmla="*/ 724958 h 860425"/>
                <a:gd name="connsiteX22" fmla="*/ 1203325 w 1643592"/>
                <a:gd name="connsiteY22" fmla="*/ 839258 h 860425"/>
                <a:gd name="connsiteX23" fmla="*/ 650875 w 1643592"/>
                <a:gd name="connsiteY23" fmla="*/ 851958 h 860425"/>
                <a:gd name="connsiteX24" fmla="*/ 225425 w 1643592"/>
                <a:gd name="connsiteY24" fmla="*/ 826558 h 860425"/>
                <a:gd name="connsiteX25" fmla="*/ 60325 w 1643592"/>
                <a:gd name="connsiteY25" fmla="*/ 769408 h 860425"/>
                <a:gd name="connsiteX26" fmla="*/ 9525 w 1643592"/>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58748"/>
                <a:gd name="connsiteX1" fmla="*/ 41539 w 1635919"/>
                <a:gd name="connsiteY1" fmla="*/ 357190 h 858748"/>
                <a:gd name="connsiteX2" fmla="*/ 154252 w 1635919"/>
                <a:gd name="connsiteY2" fmla="*/ 172508 h 858748"/>
                <a:gd name="connsiteX3" fmla="*/ 420952 w 1635919"/>
                <a:gd name="connsiteY3" fmla="*/ 109008 h 858748"/>
                <a:gd name="connsiteX4" fmla="*/ 440002 w 1635919"/>
                <a:gd name="connsiteY4" fmla="*/ 96308 h 858748"/>
                <a:gd name="connsiteX5" fmla="*/ 427302 w 1635919"/>
                <a:gd name="connsiteY5" fmla="*/ 58208 h 858748"/>
                <a:gd name="connsiteX6" fmla="*/ 452702 w 1635919"/>
                <a:gd name="connsiteY6" fmla="*/ 32808 h 858748"/>
                <a:gd name="connsiteX7" fmla="*/ 516202 w 1635919"/>
                <a:gd name="connsiteY7" fmla="*/ 1058 h 858748"/>
                <a:gd name="connsiteX8" fmla="*/ 528902 w 1635919"/>
                <a:gd name="connsiteY8" fmla="*/ 39158 h 858748"/>
                <a:gd name="connsiteX9" fmla="*/ 522552 w 1635919"/>
                <a:gd name="connsiteY9" fmla="*/ 70908 h 858748"/>
                <a:gd name="connsiteX10" fmla="*/ 509852 w 1635919"/>
                <a:gd name="connsiteY10" fmla="*/ 89958 h 858748"/>
                <a:gd name="connsiteX11" fmla="*/ 586052 w 1635919"/>
                <a:gd name="connsiteY11" fmla="*/ 89958 h 858748"/>
                <a:gd name="connsiteX12" fmla="*/ 719402 w 1635919"/>
                <a:gd name="connsiteY12" fmla="*/ 115358 h 858748"/>
                <a:gd name="connsiteX13" fmla="*/ 833702 w 1635919"/>
                <a:gd name="connsiteY13" fmla="*/ 229658 h 858748"/>
                <a:gd name="connsiteX14" fmla="*/ 903552 w 1635919"/>
                <a:gd name="connsiteY14" fmla="*/ 363008 h 858748"/>
                <a:gd name="connsiteX15" fmla="*/ 941652 w 1635919"/>
                <a:gd name="connsiteY15" fmla="*/ 464608 h 858748"/>
                <a:gd name="connsiteX16" fmla="*/ 979752 w 1635919"/>
                <a:gd name="connsiteY16" fmla="*/ 553508 h 858748"/>
                <a:gd name="connsiteX17" fmla="*/ 922602 w 1635919"/>
                <a:gd name="connsiteY17" fmla="*/ 413808 h 858748"/>
                <a:gd name="connsiteX18" fmla="*/ 922602 w 1635919"/>
                <a:gd name="connsiteY18" fmla="*/ 401108 h 858748"/>
                <a:gd name="connsiteX19" fmla="*/ 1309952 w 1635919"/>
                <a:gd name="connsiteY19" fmla="*/ 420158 h 858748"/>
                <a:gd name="connsiteX20" fmla="*/ 1595702 w 1635919"/>
                <a:gd name="connsiteY20" fmla="*/ 585258 h 858748"/>
                <a:gd name="connsiteX21" fmla="*/ 1551252 w 1635919"/>
                <a:gd name="connsiteY21" fmla="*/ 724958 h 858748"/>
                <a:gd name="connsiteX22" fmla="*/ 1184547 w 1635919"/>
                <a:gd name="connsiteY22" fmla="*/ 785818 h 858748"/>
                <a:gd name="connsiteX23" fmla="*/ 643202 w 1635919"/>
                <a:gd name="connsiteY23" fmla="*/ 851958 h 858748"/>
                <a:gd name="connsiteX24" fmla="*/ 217752 w 1635919"/>
                <a:gd name="connsiteY24" fmla="*/ 826558 h 858748"/>
                <a:gd name="connsiteX25" fmla="*/ 52652 w 1635919"/>
                <a:gd name="connsiteY25" fmla="*/ 769408 h 858748"/>
                <a:gd name="connsiteX26" fmla="*/ 1852 w 1635919"/>
                <a:gd name="connsiteY26" fmla="*/ 629708 h 858748"/>
                <a:gd name="connsiteX0" fmla="*/ 1852 w 1635919"/>
                <a:gd name="connsiteY0" fmla="*/ 629708 h 829293"/>
                <a:gd name="connsiteX1" fmla="*/ 41539 w 1635919"/>
                <a:gd name="connsiteY1" fmla="*/ 357190 h 829293"/>
                <a:gd name="connsiteX2" fmla="*/ 154252 w 1635919"/>
                <a:gd name="connsiteY2" fmla="*/ 172508 h 829293"/>
                <a:gd name="connsiteX3" fmla="*/ 420952 w 1635919"/>
                <a:gd name="connsiteY3" fmla="*/ 109008 h 829293"/>
                <a:gd name="connsiteX4" fmla="*/ 440002 w 1635919"/>
                <a:gd name="connsiteY4" fmla="*/ 96308 h 829293"/>
                <a:gd name="connsiteX5" fmla="*/ 427302 w 1635919"/>
                <a:gd name="connsiteY5" fmla="*/ 58208 h 829293"/>
                <a:gd name="connsiteX6" fmla="*/ 452702 w 1635919"/>
                <a:gd name="connsiteY6" fmla="*/ 32808 h 829293"/>
                <a:gd name="connsiteX7" fmla="*/ 516202 w 1635919"/>
                <a:gd name="connsiteY7" fmla="*/ 1058 h 829293"/>
                <a:gd name="connsiteX8" fmla="*/ 528902 w 1635919"/>
                <a:gd name="connsiteY8" fmla="*/ 39158 h 829293"/>
                <a:gd name="connsiteX9" fmla="*/ 522552 w 1635919"/>
                <a:gd name="connsiteY9" fmla="*/ 70908 h 829293"/>
                <a:gd name="connsiteX10" fmla="*/ 509852 w 1635919"/>
                <a:gd name="connsiteY10" fmla="*/ 89958 h 829293"/>
                <a:gd name="connsiteX11" fmla="*/ 586052 w 1635919"/>
                <a:gd name="connsiteY11" fmla="*/ 89958 h 829293"/>
                <a:gd name="connsiteX12" fmla="*/ 719402 w 1635919"/>
                <a:gd name="connsiteY12" fmla="*/ 115358 h 829293"/>
                <a:gd name="connsiteX13" fmla="*/ 833702 w 1635919"/>
                <a:gd name="connsiteY13" fmla="*/ 229658 h 829293"/>
                <a:gd name="connsiteX14" fmla="*/ 903552 w 1635919"/>
                <a:gd name="connsiteY14" fmla="*/ 363008 h 829293"/>
                <a:gd name="connsiteX15" fmla="*/ 941652 w 1635919"/>
                <a:gd name="connsiteY15" fmla="*/ 464608 h 829293"/>
                <a:gd name="connsiteX16" fmla="*/ 979752 w 1635919"/>
                <a:gd name="connsiteY16" fmla="*/ 553508 h 829293"/>
                <a:gd name="connsiteX17" fmla="*/ 922602 w 1635919"/>
                <a:gd name="connsiteY17" fmla="*/ 413808 h 829293"/>
                <a:gd name="connsiteX18" fmla="*/ 922602 w 1635919"/>
                <a:gd name="connsiteY18" fmla="*/ 401108 h 829293"/>
                <a:gd name="connsiteX19" fmla="*/ 1309952 w 1635919"/>
                <a:gd name="connsiteY19" fmla="*/ 420158 h 829293"/>
                <a:gd name="connsiteX20" fmla="*/ 1595702 w 1635919"/>
                <a:gd name="connsiteY20" fmla="*/ 585258 h 829293"/>
                <a:gd name="connsiteX21" fmla="*/ 1551252 w 1635919"/>
                <a:gd name="connsiteY21" fmla="*/ 724958 h 829293"/>
                <a:gd name="connsiteX22" fmla="*/ 1184547 w 1635919"/>
                <a:gd name="connsiteY22" fmla="*/ 785818 h 829293"/>
                <a:gd name="connsiteX23" fmla="*/ 613043 w 1635919"/>
                <a:gd name="connsiteY23" fmla="*/ 785818 h 829293"/>
                <a:gd name="connsiteX24" fmla="*/ 217752 w 1635919"/>
                <a:gd name="connsiteY24" fmla="*/ 826558 h 829293"/>
                <a:gd name="connsiteX25" fmla="*/ 52652 w 1635919"/>
                <a:gd name="connsiteY25" fmla="*/ 769408 h 829293"/>
                <a:gd name="connsiteX26" fmla="*/ 1852 w 1635919"/>
                <a:gd name="connsiteY26" fmla="*/ 629708 h 829293"/>
                <a:gd name="connsiteX0" fmla="*/ 1852 w 1635919"/>
                <a:gd name="connsiteY0" fmla="*/ 629708 h 852576"/>
                <a:gd name="connsiteX1" fmla="*/ 41539 w 1635919"/>
                <a:gd name="connsiteY1" fmla="*/ 357190 h 852576"/>
                <a:gd name="connsiteX2" fmla="*/ 154252 w 1635919"/>
                <a:gd name="connsiteY2" fmla="*/ 172508 h 852576"/>
                <a:gd name="connsiteX3" fmla="*/ 420952 w 1635919"/>
                <a:gd name="connsiteY3" fmla="*/ 109008 h 852576"/>
                <a:gd name="connsiteX4" fmla="*/ 440002 w 1635919"/>
                <a:gd name="connsiteY4" fmla="*/ 96308 h 852576"/>
                <a:gd name="connsiteX5" fmla="*/ 427302 w 1635919"/>
                <a:gd name="connsiteY5" fmla="*/ 58208 h 852576"/>
                <a:gd name="connsiteX6" fmla="*/ 452702 w 1635919"/>
                <a:gd name="connsiteY6" fmla="*/ 32808 h 852576"/>
                <a:gd name="connsiteX7" fmla="*/ 516202 w 1635919"/>
                <a:gd name="connsiteY7" fmla="*/ 1058 h 852576"/>
                <a:gd name="connsiteX8" fmla="*/ 528902 w 1635919"/>
                <a:gd name="connsiteY8" fmla="*/ 39158 h 852576"/>
                <a:gd name="connsiteX9" fmla="*/ 522552 w 1635919"/>
                <a:gd name="connsiteY9" fmla="*/ 70908 h 852576"/>
                <a:gd name="connsiteX10" fmla="*/ 509852 w 1635919"/>
                <a:gd name="connsiteY10" fmla="*/ 89958 h 852576"/>
                <a:gd name="connsiteX11" fmla="*/ 586052 w 1635919"/>
                <a:gd name="connsiteY11" fmla="*/ 89958 h 852576"/>
                <a:gd name="connsiteX12" fmla="*/ 719402 w 1635919"/>
                <a:gd name="connsiteY12" fmla="*/ 115358 h 852576"/>
                <a:gd name="connsiteX13" fmla="*/ 833702 w 1635919"/>
                <a:gd name="connsiteY13" fmla="*/ 229658 h 852576"/>
                <a:gd name="connsiteX14" fmla="*/ 903552 w 1635919"/>
                <a:gd name="connsiteY14" fmla="*/ 363008 h 852576"/>
                <a:gd name="connsiteX15" fmla="*/ 941652 w 1635919"/>
                <a:gd name="connsiteY15" fmla="*/ 464608 h 852576"/>
                <a:gd name="connsiteX16" fmla="*/ 979752 w 1635919"/>
                <a:gd name="connsiteY16" fmla="*/ 553508 h 852576"/>
                <a:gd name="connsiteX17" fmla="*/ 922602 w 1635919"/>
                <a:gd name="connsiteY17" fmla="*/ 413808 h 852576"/>
                <a:gd name="connsiteX18" fmla="*/ 922602 w 1635919"/>
                <a:gd name="connsiteY18" fmla="*/ 401108 h 852576"/>
                <a:gd name="connsiteX19" fmla="*/ 1309952 w 1635919"/>
                <a:gd name="connsiteY19" fmla="*/ 420158 h 852576"/>
                <a:gd name="connsiteX20" fmla="*/ 1595702 w 1635919"/>
                <a:gd name="connsiteY20" fmla="*/ 585258 h 852576"/>
                <a:gd name="connsiteX21" fmla="*/ 1551252 w 1635919"/>
                <a:gd name="connsiteY21" fmla="*/ 724958 h 852576"/>
                <a:gd name="connsiteX22" fmla="*/ 1184547 w 1635919"/>
                <a:gd name="connsiteY22" fmla="*/ 785818 h 852576"/>
                <a:gd name="connsiteX23" fmla="*/ 613043 w 1635919"/>
                <a:gd name="connsiteY23" fmla="*/ 785818 h 852576"/>
                <a:gd name="connsiteX24" fmla="*/ 217752 w 1635919"/>
                <a:gd name="connsiteY24" fmla="*/ 826558 h 852576"/>
                <a:gd name="connsiteX25" fmla="*/ 1852 w 1635919"/>
                <a:gd name="connsiteY25" fmla="*/ 629708 h 852576"/>
                <a:gd name="connsiteX0" fmla="*/ 1852 w 1635919"/>
                <a:gd name="connsiteY0" fmla="*/ 629708 h 811836"/>
                <a:gd name="connsiteX1" fmla="*/ 41539 w 1635919"/>
                <a:gd name="connsiteY1" fmla="*/ 357190 h 811836"/>
                <a:gd name="connsiteX2" fmla="*/ 154252 w 1635919"/>
                <a:gd name="connsiteY2" fmla="*/ 172508 h 811836"/>
                <a:gd name="connsiteX3" fmla="*/ 420952 w 1635919"/>
                <a:gd name="connsiteY3" fmla="*/ 109008 h 811836"/>
                <a:gd name="connsiteX4" fmla="*/ 440002 w 1635919"/>
                <a:gd name="connsiteY4" fmla="*/ 96308 h 811836"/>
                <a:gd name="connsiteX5" fmla="*/ 427302 w 1635919"/>
                <a:gd name="connsiteY5" fmla="*/ 58208 h 811836"/>
                <a:gd name="connsiteX6" fmla="*/ 452702 w 1635919"/>
                <a:gd name="connsiteY6" fmla="*/ 32808 h 811836"/>
                <a:gd name="connsiteX7" fmla="*/ 516202 w 1635919"/>
                <a:gd name="connsiteY7" fmla="*/ 1058 h 811836"/>
                <a:gd name="connsiteX8" fmla="*/ 528902 w 1635919"/>
                <a:gd name="connsiteY8" fmla="*/ 39158 h 811836"/>
                <a:gd name="connsiteX9" fmla="*/ 522552 w 1635919"/>
                <a:gd name="connsiteY9" fmla="*/ 70908 h 811836"/>
                <a:gd name="connsiteX10" fmla="*/ 509852 w 1635919"/>
                <a:gd name="connsiteY10" fmla="*/ 89958 h 811836"/>
                <a:gd name="connsiteX11" fmla="*/ 586052 w 1635919"/>
                <a:gd name="connsiteY11" fmla="*/ 89958 h 811836"/>
                <a:gd name="connsiteX12" fmla="*/ 719402 w 1635919"/>
                <a:gd name="connsiteY12" fmla="*/ 115358 h 811836"/>
                <a:gd name="connsiteX13" fmla="*/ 833702 w 1635919"/>
                <a:gd name="connsiteY13" fmla="*/ 229658 h 811836"/>
                <a:gd name="connsiteX14" fmla="*/ 903552 w 1635919"/>
                <a:gd name="connsiteY14" fmla="*/ 363008 h 811836"/>
                <a:gd name="connsiteX15" fmla="*/ 941652 w 1635919"/>
                <a:gd name="connsiteY15" fmla="*/ 464608 h 811836"/>
                <a:gd name="connsiteX16" fmla="*/ 979752 w 1635919"/>
                <a:gd name="connsiteY16" fmla="*/ 553508 h 811836"/>
                <a:gd name="connsiteX17" fmla="*/ 922602 w 1635919"/>
                <a:gd name="connsiteY17" fmla="*/ 413808 h 811836"/>
                <a:gd name="connsiteX18" fmla="*/ 922602 w 1635919"/>
                <a:gd name="connsiteY18" fmla="*/ 401108 h 811836"/>
                <a:gd name="connsiteX19" fmla="*/ 1309952 w 1635919"/>
                <a:gd name="connsiteY19" fmla="*/ 420158 h 811836"/>
                <a:gd name="connsiteX20" fmla="*/ 1595702 w 1635919"/>
                <a:gd name="connsiteY20" fmla="*/ 585258 h 811836"/>
                <a:gd name="connsiteX21" fmla="*/ 1551252 w 1635919"/>
                <a:gd name="connsiteY21" fmla="*/ 724958 h 811836"/>
                <a:gd name="connsiteX22" fmla="*/ 1184547 w 1635919"/>
                <a:gd name="connsiteY22" fmla="*/ 785818 h 811836"/>
                <a:gd name="connsiteX23" fmla="*/ 613043 w 1635919"/>
                <a:gd name="connsiteY23" fmla="*/ 785818 h 811836"/>
                <a:gd name="connsiteX24" fmla="*/ 255853 w 1635919"/>
                <a:gd name="connsiteY24" fmla="*/ 785818 h 811836"/>
                <a:gd name="connsiteX25" fmla="*/ 1852 w 1635919"/>
                <a:gd name="connsiteY25" fmla="*/ 629708 h 811836"/>
                <a:gd name="connsiteX0" fmla="*/ 1852 w 1667670"/>
                <a:gd name="connsiteY0" fmla="*/ 714380 h 797724"/>
                <a:gd name="connsiteX1" fmla="*/ 73290 w 1667670"/>
                <a:gd name="connsiteY1" fmla="*/ 357190 h 797724"/>
                <a:gd name="connsiteX2" fmla="*/ 186003 w 1667670"/>
                <a:gd name="connsiteY2" fmla="*/ 172508 h 797724"/>
                <a:gd name="connsiteX3" fmla="*/ 452703 w 1667670"/>
                <a:gd name="connsiteY3" fmla="*/ 109008 h 797724"/>
                <a:gd name="connsiteX4" fmla="*/ 471753 w 1667670"/>
                <a:gd name="connsiteY4" fmla="*/ 96308 h 797724"/>
                <a:gd name="connsiteX5" fmla="*/ 459053 w 1667670"/>
                <a:gd name="connsiteY5" fmla="*/ 58208 h 797724"/>
                <a:gd name="connsiteX6" fmla="*/ 484453 w 1667670"/>
                <a:gd name="connsiteY6" fmla="*/ 32808 h 797724"/>
                <a:gd name="connsiteX7" fmla="*/ 547953 w 1667670"/>
                <a:gd name="connsiteY7" fmla="*/ 1058 h 797724"/>
                <a:gd name="connsiteX8" fmla="*/ 560653 w 1667670"/>
                <a:gd name="connsiteY8" fmla="*/ 39158 h 797724"/>
                <a:gd name="connsiteX9" fmla="*/ 554303 w 1667670"/>
                <a:gd name="connsiteY9" fmla="*/ 70908 h 797724"/>
                <a:gd name="connsiteX10" fmla="*/ 541603 w 1667670"/>
                <a:gd name="connsiteY10" fmla="*/ 89958 h 797724"/>
                <a:gd name="connsiteX11" fmla="*/ 617803 w 1667670"/>
                <a:gd name="connsiteY11" fmla="*/ 89958 h 797724"/>
                <a:gd name="connsiteX12" fmla="*/ 751153 w 1667670"/>
                <a:gd name="connsiteY12" fmla="*/ 115358 h 797724"/>
                <a:gd name="connsiteX13" fmla="*/ 865453 w 1667670"/>
                <a:gd name="connsiteY13" fmla="*/ 229658 h 797724"/>
                <a:gd name="connsiteX14" fmla="*/ 935303 w 1667670"/>
                <a:gd name="connsiteY14" fmla="*/ 363008 h 797724"/>
                <a:gd name="connsiteX15" fmla="*/ 973403 w 1667670"/>
                <a:gd name="connsiteY15" fmla="*/ 464608 h 797724"/>
                <a:gd name="connsiteX16" fmla="*/ 1011503 w 1667670"/>
                <a:gd name="connsiteY16" fmla="*/ 553508 h 797724"/>
                <a:gd name="connsiteX17" fmla="*/ 954353 w 1667670"/>
                <a:gd name="connsiteY17" fmla="*/ 413808 h 797724"/>
                <a:gd name="connsiteX18" fmla="*/ 954353 w 1667670"/>
                <a:gd name="connsiteY18" fmla="*/ 401108 h 797724"/>
                <a:gd name="connsiteX19" fmla="*/ 1341703 w 1667670"/>
                <a:gd name="connsiteY19" fmla="*/ 420158 h 797724"/>
                <a:gd name="connsiteX20" fmla="*/ 1627453 w 1667670"/>
                <a:gd name="connsiteY20" fmla="*/ 585258 h 797724"/>
                <a:gd name="connsiteX21" fmla="*/ 1583003 w 1667670"/>
                <a:gd name="connsiteY21" fmla="*/ 724958 h 797724"/>
                <a:gd name="connsiteX22" fmla="*/ 1216298 w 1667670"/>
                <a:gd name="connsiteY22" fmla="*/ 785818 h 797724"/>
                <a:gd name="connsiteX23" fmla="*/ 644794 w 1667670"/>
                <a:gd name="connsiteY23" fmla="*/ 785818 h 797724"/>
                <a:gd name="connsiteX24" fmla="*/ 287604 w 1667670"/>
                <a:gd name="connsiteY24" fmla="*/ 785818 h 797724"/>
                <a:gd name="connsiteX25" fmla="*/ 1852 w 1667670"/>
                <a:gd name="connsiteY25" fmla="*/ 714380 h 797724"/>
                <a:gd name="connsiteX0" fmla="*/ 1852 w 1642535"/>
                <a:gd name="connsiteY0" fmla="*/ 714380 h 797724"/>
                <a:gd name="connsiteX1" fmla="*/ 73290 w 1642535"/>
                <a:gd name="connsiteY1" fmla="*/ 357190 h 797724"/>
                <a:gd name="connsiteX2" fmla="*/ 186003 w 1642535"/>
                <a:gd name="connsiteY2" fmla="*/ 172508 h 797724"/>
                <a:gd name="connsiteX3" fmla="*/ 452703 w 1642535"/>
                <a:gd name="connsiteY3" fmla="*/ 109008 h 797724"/>
                <a:gd name="connsiteX4" fmla="*/ 471753 w 1642535"/>
                <a:gd name="connsiteY4" fmla="*/ 96308 h 797724"/>
                <a:gd name="connsiteX5" fmla="*/ 459053 w 1642535"/>
                <a:gd name="connsiteY5" fmla="*/ 58208 h 797724"/>
                <a:gd name="connsiteX6" fmla="*/ 484453 w 1642535"/>
                <a:gd name="connsiteY6" fmla="*/ 32808 h 797724"/>
                <a:gd name="connsiteX7" fmla="*/ 547953 w 1642535"/>
                <a:gd name="connsiteY7" fmla="*/ 1058 h 797724"/>
                <a:gd name="connsiteX8" fmla="*/ 560653 w 1642535"/>
                <a:gd name="connsiteY8" fmla="*/ 39158 h 797724"/>
                <a:gd name="connsiteX9" fmla="*/ 554303 w 1642535"/>
                <a:gd name="connsiteY9" fmla="*/ 70908 h 797724"/>
                <a:gd name="connsiteX10" fmla="*/ 541603 w 1642535"/>
                <a:gd name="connsiteY10" fmla="*/ 89958 h 797724"/>
                <a:gd name="connsiteX11" fmla="*/ 617803 w 1642535"/>
                <a:gd name="connsiteY11" fmla="*/ 89958 h 797724"/>
                <a:gd name="connsiteX12" fmla="*/ 751153 w 1642535"/>
                <a:gd name="connsiteY12" fmla="*/ 115358 h 797724"/>
                <a:gd name="connsiteX13" fmla="*/ 865453 w 1642535"/>
                <a:gd name="connsiteY13" fmla="*/ 229658 h 797724"/>
                <a:gd name="connsiteX14" fmla="*/ 935303 w 1642535"/>
                <a:gd name="connsiteY14" fmla="*/ 363008 h 797724"/>
                <a:gd name="connsiteX15" fmla="*/ 973403 w 1642535"/>
                <a:gd name="connsiteY15" fmla="*/ 464608 h 797724"/>
                <a:gd name="connsiteX16" fmla="*/ 1011503 w 1642535"/>
                <a:gd name="connsiteY16" fmla="*/ 553508 h 797724"/>
                <a:gd name="connsiteX17" fmla="*/ 954353 w 1642535"/>
                <a:gd name="connsiteY17" fmla="*/ 413808 h 797724"/>
                <a:gd name="connsiteX18" fmla="*/ 954353 w 1642535"/>
                <a:gd name="connsiteY18" fmla="*/ 401108 h 797724"/>
                <a:gd name="connsiteX19" fmla="*/ 1341703 w 1642535"/>
                <a:gd name="connsiteY19" fmla="*/ 420158 h 797724"/>
                <a:gd name="connsiteX20" fmla="*/ 1573488 w 1642535"/>
                <a:gd name="connsiteY20" fmla="*/ 500066 h 797724"/>
                <a:gd name="connsiteX21" fmla="*/ 1583003 w 1642535"/>
                <a:gd name="connsiteY21" fmla="*/ 724958 h 797724"/>
                <a:gd name="connsiteX22" fmla="*/ 1216298 w 1642535"/>
                <a:gd name="connsiteY22" fmla="*/ 785818 h 797724"/>
                <a:gd name="connsiteX23" fmla="*/ 644794 w 1642535"/>
                <a:gd name="connsiteY23" fmla="*/ 785818 h 797724"/>
                <a:gd name="connsiteX24" fmla="*/ 287604 w 1642535"/>
                <a:gd name="connsiteY24" fmla="*/ 785818 h 797724"/>
                <a:gd name="connsiteX25" fmla="*/ 1852 w 1642535"/>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216298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001985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588306"/>
                <a:gd name="connsiteY0" fmla="*/ 714380 h 809631"/>
                <a:gd name="connsiteX1" fmla="*/ 73290 w 1588306"/>
                <a:gd name="connsiteY1" fmla="*/ 357190 h 809631"/>
                <a:gd name="connsiteX2" fmla="*/ 186003 w 1588306"/>
                <a:gd name="connsiteY2" fmla="*/ 172508 h 809631"/>
                <a:gd name="connsiteX3" fmla="*/ 452703 w 1588306"/>
                <a:gd name="connsiteY3" fmla="*/ 109008 h 809631"/>
                <a:gd name="connsiteX4" fmla="*/ 471753 w 1588306"/>
                <a:gd name="connsiteY4" fmla="*/ 96308 h 809631"/>
                <a:gd name="connsiteX5" fmla="*/ 459053 w 1588306"/>
                <a:gd name="connsiteY5" fmla="*/ 58208 h 809631"/>
                <a:gd name="connsiteX6" fmla="*/ 484453 w 1588306"/>
                <a:gd name="connsiteY6" fmla="*/ 32808 h 809631"/>
                <a:gd name="connsiteX7" fmla="*/ 547953 w 1588306"/>
                <a:gd name="connsiteY7" fmla="*/ 1058 h 809631"/>
                <a:gd name="connsiteX8" fmla="*/ 560653 w 1588306"/>
                <a:gd name="connsiteY8" fmla="*/ 39158 h 809631"/>
                <a:gd name="connsiteX9" fmla="*/ 554303 w 1588306"/>
                <a:gd name="connsiteY9" fmla="*/ 70908 h 809631"/>
                <a:gd name="connsiteX10" fmla="*/ 541603 w 1588306"/>
                <a:gd name="connsiteY10" fmla="*/ 89958 h 809631"/>
                <a:gd name="connsiteX11" fmla="*/ 617803 w 1588306"/>
                <a:gd name="connsiteY11" fmla="*/ 89958 h 809631"/>
                <a:gd name="connsiteX12" fmla="*/ 751153 w 1588306"/>
                <a:gd name="connsiteY12" fmla="*/ 115358 h 809631"/>
                <a:gd name="connsiteX13" fmla="*/ 865453 w 1588306"/>
                <a:gd name="connsiteY13" fmla="*/ 229658 h 809631"/>
                <a:gd name="connsiteX14" fmla="*/ 935303 w 1588306"/>
                <a:gd name="connsiteY14" fmla="*/ 363008 h 809631"/>
                <a:gd name="connsiteX15" fmla="*/ 973403 w 1588306"/>
                <a:gd name="connsiteY15" fmla="*/ 464608 h 809631"/>
                <a:gd name="connsiteX16" fmla="*/ 1011503 w 1588306"/>
                <a:gd name="connsiteY16" fmla="*/ 553508 h 809631"/>
                <a:gd name="connsiteX17" fmla="*/ 954353 w 1588306"/>
                <a:gd name="connsiteY17" fmla="*/ 413808 h 809631"/>
                <a:gd name="connsiteX18" fmla="*/ 954353 w 1588306"/>
                <a:gd name="connsiteY18" fmla="*/ 401108 h 809631"/>
                <a:gd name="connsiteX19" fmla="*/ 1341703 w 1588306"/>
                <a:gd name="connsiteY19" fmla="*/ 420158 h 809631"/>
                <a:gd name="connsiteX20" fmla="*/ 1573488 w 1588306"/>
                <a:gd name="connsiteY20" fmla="*/ 500066 h 809631"/>
                <a:gd name="connsiteX21" fmla="*/ 1430613 w 1588306"/>
                <a:gd name="connsiteY21" fmla="*/ 642942 h 809631"/>
                <a:gd name="connsiteX22" fmla="*/ 1001985 w 1588306"/>
                <a:gd name="connsiteY22" fmla="*/ 785818 h 809631"/>
                <a:gd name="connsiteX23" fmla="*/ 644794 w 1588306"/>
                <a:gd name="connsiteY23" fmla="*/ 785818 h 809631"/>
                <a:gd name="connsiteX24" fmla="*/ 287604 w 1588306"/>
                <a:gd name="connsiteY24" fmla="*/ 785818 h 809631"/>
                <a:gd name="connsiteX25" fmla="*/ 1852 w 1588306"/>
                <a:gd name="connsiteY25" fmla="*/ 714380 h 809631"/>
                <a:gd name="connsiteX0" fmla="*/ 1852 w 1588306"/>
                <a:gd name="connsiteY0" fmla="*/ 714380 h 797724"/>
                <a:gd name="connsiteX1" fmla="*/ 73290 w 1588306"/>
                <a:gd name="connsiteY1" fmla="*/ 357190 h 797724"/>
                <a:gd name="connsiteX2" fmla="*/ 186003 w 1588306"/>
                <a:gd name="connsiteY2" fmla="*/ 172508 h 797724"/>
                <a:gd name="connsiteX3" fmla="*/ 452703 w 1588306"/>
                <a:gd name="connsiteY3" fmla="*/ 109008 h 797724"/>
                <a:gd name="connsiteX4" fmla="*/ 471753 w 1588306"/>
                <a:gd name="connsiteY4" fmla="*/ 96308 h 797724"/>
                <a:gd name="connsiteX5" fmla="*/ 459053 w 1588306"/>
                <a:gd name="connsiteY5" fmla="*/ 58208 h 797724"/>
                <a:gd name="connsiteX6" fmla="*/ 484453 w 1588306"/>
                <a:gd name="connsiteY6" fmla="*/ 32808 h 797724"/>
                <a:gd name="connsiteX7" fmla="*/ 547953 w 1588306"/>
                <a:gd name="connsiteY7" fmla="*/ 1058 h 797724"/>
                <a:gd name="connsiteX8" fmla="*/ 560653 w 1588306"/>
                <a:gd name="connsiteY8" fmla="*/ 39158 h 797724"/>
                <a:gd name="connsiteX9" fmla="*/ 554303 w 1588306"/>
                <a:gd name="connsiteY9" fmla="*/ 70908 h 797724"/>
                <a:gd name="connsiteX10" fmla="*/ 541603 w 1588306"/>
                <a:gd name="connsiteY10" fmla="*/ 89958 h 797724"/>
                <a:gd name="connsiteX11" fmla="*/ 617803 w 1588306"/>
                <a:gd name="connsiteY11" fmla="*/ 89958 h 797724"/>
                <a:gd name="connsiteX12" fmla="*/ 751153 w 1588306"/>
                <a:gd name="connsiteY12" fmla="*/ 115358 h 797724"/>
                <a:gd name="connsiteX13" fmla="*/ 865453 w 1588306"/>
                <a:gd name="connsiteY13" fmla="*/ 229658 h 797724"/>
                <a:gd name="connsiteX14" fmla="*/ 935303 w 1588306"/>
                <a:gd name="connsiteY14" fmla="*/ 363008 h 797724"/>
                <a:gd name="connsiteX15" fmla="*/ 973403 w 1588306"/>
                <a:gd name="connsiteY15" fmla="*/ 464608 h 797724"/>
                <a:gd name="connsiteX16" fmla="*/ 1011503 w 1588306"/>
                <a:gd name="connsiteY16" fmla="*/ 553508 h 797724"/>
                <a:gd name="connsiteX17" fmla="*/ 954353 w 1588306"/>
                <a:gd name="connsiteY17" fmla="*/ 413808 h 797724"/>
                <a:gd name="connsiteX18" fmla="*/ 954353 w 1588306"/>
                <a:gd name="connsiteY18" fmla="*/ 401108 h 797724"/>
                <a:gd name="connsiteX19" fmla="*/ 1341703 w 1588306"/>
                <a:gd name="connsiteY19" fmla="*/ 420158 h 797724"/>
                <a:gd name="connsiteX20" fmla="*/ 1573488 w 1588306"/>
                <a:gd name="connsiteY20" fmla="*/ 500066 h 797724"/>
                <a:gd name="connsiteX21" fmla="*/ 1430613 w 1588306"/>
                <a:gd name="connsiteY21" fmla="*/ 642942 h 797724"/>
                <a:gd name="connsiteX22" fmla="*/ 1073423 w 1588306"/>
                <a:gd name="connsiteY22" fmla="*/ 714380 h 797724"/>
                <a:gd name="connsiteX23" fmla="*/ 644794 w 1588306"/>
                <a:gd name="connsiteY23" fmla="*/ 785818 h 797724"/>
                <a:gd name="connsiteX24" fmla="*/ 287604 w 1588306"/>
                <a:gd name="connsiteY24" fmla="*/ 785818 h 797724"/>
                <a:gd name="connsiteX25" fmla="*/ 1852 w 1588306"/>
                <a:gd name="connsiteY25" fmla="*/ 714380 h 797724"/>
                <a:gd name="connsiteX0" fmla="*/ 22169 w 1608623"/>
                <a:gd name="connsiteY0" fmla="*/ 714380 h 797724"/>
                <a:gd name="connsiteX1" fmla="*/ 22170 w 1608623"/>
                <a:gd name="connsiteY1" fmla="*/ 357190 h 797724"/>
                <a:gd name="connsiteX2" fmla="*/ 206320 w 1608623"/>
                <a:gd name="connsiteY2" fmla="*/ 172508 h 797724"/>
                <a:gd name="connsiteX3" fmla="*/ 473020 w 1608623"/>
                <a:gd name="connsiteY3" fmla="*/ 109008 h 797724"/>
                <a:gd name="connsiteX4" fmla="*/ 492070 w 1608623"/>
                <a:gd name="connsiteY4" fmla="*/ 96308 h 797724"/>
                <a:gd name="connsiteX5" fmla="*/ 479370 w 1608623"/>
                <a:gd name="connsiteY5" fmla="*/ 58208 h 797724"/>
                <a:gd name="connsiteX6" fmla="*/ 504770 w 1608623"/>
                <a:gd name="connsiteY6" fmla="*/ 32808 h 797724"/>
                <a:gd name="connsiteX7" fmla="*/ 568270 w 1608623"/>
                <a:gd name="connsiteY7" fmla="*/ 1058 h 797724"/>
                <a:gd name="connsiteX8" fmla="*/ 580970 w 1608623"/>
                <a:gd name="connsiteY8" fmla="*/ 39158 h 797724"/>
                <a:gd name="connsiteX9" fmla="*/ 574620 w 1608623"/>
                <a:gd name="connsiteY9" fmla="*/ 70908 h 797724"/>
                <a:gd name="connsiteX10" fmla="*/ 561920 w 1608623"/>
                <a:gd name="connsiteY10" fmla="*/ 89958 h 797724"/>
                <a:gd name="connsiteX11" fmla="*/ 638120 w 1608623"/>
                <a:gd name="connsiteY11" fmla="*/ 89958 h 797724"/>
                <a:gd name="connsiteX12" fmla="*/ 771470 w 1608623"/>
                <a:gd name="connsiteY12" fmla="*/ 115358 h 797724"/>
                <a:gd name="connsiteX13" fmla="*/ 885770 w 1608623"/>
                <a:gd name="connsiteY13" fmla="*/ 229658 h 797724"/>
                <a:gd name="connsiteX14" fmla="*/ 955620 w 1608623"/>
                <a:gd name="connsiteY14" fmla="*/ 363008 h 797724"/>
                <a:gd name="connsiteX15" fmla="*/ 993720 w 1608623"/>
                <a:gd name="connsiteY15" fmla="*/ 464608 h 797724"/>
                <a:gd name="connsiteX16" fmla="*/ 1031820 w 1608623"/>
                <a:gd name="connsiteY16" fmla="*/ 553508 h 797724"/>
                <a:gd name="connsiteX17" fmla="*/ 974670 w 1608623"/>
                <a:gd name="connsiteY17" fmla="*/ 413808 h 797724"/>
                <a:gd name="connsiteX18" fmla="*/ 974670 w 1608623"/>
                <a:gd name="connsiteY18" fmla="*/ 401108 h 797724"/>
                <a:gd name="connsiteX19" fmla="*/ 1362020 w 1608623"/>
                <a:gd name="connsiteY19" fmla="*/ 420158 h 797724"/>
                <a:gd name="connsiteX20" fmla="*/ 1593805 w 1608623"/>
                <a:gd name="connsiteY20" fmla="*/ 500066 h 797724"/>
                <a:gd name="connsiteX21" fmla="*/ 1450930 w 1608623"/>
                <a:gd name="connsiteY21" fmla="*/ 642942 h 797724"/>
                <a:gd name="connsiteX22" fmla="*/ 1093740 w 1608623"/>
                <a:gd name="connsiteY22" fmla="*/ 714380 h 797724"/>
                <a:gd name="connsiteX23" fmla="*/ 665111 w 1608623"/>
                <a:gd name="connsiteY23" fmla="*/ 785818 h 797724"/>
                <a:gd name="connsiteX24" fmla="*/ 307921 w 1608623"/>
                <a:gd name="connsiteY24" fmla="*/ 785818 h 797724"/>
                <a:gd name="connsiteX25" fmla="*/ 22169 w 1608623"/>
                <a:gd name="connsiteY25" fmla="*/ 714380 h 7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623" h="797724">
                  <a:moveTo>
                    <a:pt x="22169" y="714380"/>
                  </a:moveTo>
                  <a:cubicBezTo>
                    <a:pt x="20317" y="645677"/>
                    <a:pt x="0" y="454056"/>
                    <a:pt x="22170" y="357190"/>
                  </a:cubicBezTo>
                  <a:cubicBezTo>
                    <a:pt x="47570" y="280990"/>
                    <a:pt x="131178" y="213872"/>
                    <a:pt x="206320" y="172508"/>
                  </a:cubicBezTo>
                  <a:cubicBezTo>
                    <a:pt x="281462" y="131144"/>
                    <a:pt x="425395" y="121708"/>
                    <a:pt x="473020" y="109008"/>
                  </a:cubicBezTo>
                  <a:cubicBezTo>
                    <a:pt x="520645" y="96308"/>
                    <a:pt x="491012" y="104775"/>
                    <a:pt x="492070" y="96308"/>
                  </a:cubicBezTo>
                  <a:cubicBezTo>
                    <a:pt x="493128" y="87841"/>
                    <a:pt x="477253" y="68791"/>
                    <a:pt x="479370" y="58208"/>
                  </a:cubicBezTo>
                  <a:cubicBezTo>
                    <a:pt x="481487" y="47625"/>
                    <a:pt x="489953" y="42333"/>
                    <a:pt x="504770" y="32808"/>
                  </a:cubicBezTo>
                  <a:cubicBezTo>
                    <a:pt x="519587" y="23283"/>
                    <a:pt x="555570" y="0"/>
                    <a:pt x="568270" y="1058"/>
                  </a:cubicBezTo>
                  <a:cubicBezTo>
                    <a:pt x="580970" y="2116"/>
                    <a:pt x="579912" y="27516"/>
                    <a:pt x="580970" y="39158"/>
                  </a:cubicBezTo>
                  <a:cubicBezTo>
                    <a:pt x="582028" y="50800"/>
                    <a:pt x="577795" y="62441"/>
                    <a:pt x="574620" y="70908"/>
                  </a:cubicBezTo>
                  <a:cubicBezTo>
                    <a:pt x="571445" y="79375"/>
                    <a:pt x="551337" y="86783"/>
                    <a:pt x="561920" y="89958"/>
                  </a:cubicBezTo>
                  <a:cubicBezTo>
                    <a:pt x="572503" y="93133"/>
                    <a:pt x="603195" y="85725"/>
                    <a:pt x="638120" y="89958"/>
                  </a:cubicBezTo>
                  <a:cubicBezTo>
                    <a:pt x="673045" y="94191"/>
                    <a:pt x="730195" y="92075"/>
                    <a:pt x="771470" y="115358"/>
                  </a:cubicBezTo>
                  <a:cubicBezTo>
                    <a:pt x="812745" y="138641"/>
                    <a:pt x="855078" y="188383"/>
                    <a:pt x="885770" y="229658"/>
                  </a:cubicBezTo>
                  <a:cubicBezTo>
                    <a:pt x="916462" y="270933"/>
                    <a:pt x="937628" y="323850"/>
                    <a:pt x="955620" y="363008"/>
                  </a:cubicBezTo>
                  <a:cubicBezTo>
                    <a:pt x="973612" y="402166"/>
                    <a:pt x="981020" y="432858"/>
                    <a:pt x="993720" y="464608"/>
                  </a:cubicBezTo>
                  <a:cubicBezTo>
                    <a:pt x="1006420" y="496358"/>
                    <a:pt x="1034995" y="561975"/>
                    <a:pt x="1031820" y="553508"/>
                  </a:cubicBezTo>
                  <a:cubicBezTo>
                    <a:pt x="1028645" y="545041"/>
                    <a:pt x="984195" y="439208"/>
                    <a:pt x="974670" y="413808"/>
                  </a:cubicBezTo>
                  <a:cubicBezTo>
                    <a:pt x="965145" y="388408"/>
                    <a:pt x="910112" y="400050"/>
                    <a:pt x="974670" y="401108"/>
                  </a:cubicBezTo>
                  <a:cubicBezTo>
                    <a:pt x="1039228" y="402166"/>
                    <a:pt x="1258831" y="403665"/>
                    <a:pt x="1362020" y="420158"/>
                  </a:cubicBezTo>
                  <a:cubicBezTo>
                    <a:pt x="1465209" y="436651"/>
                    <a:pt x="1578987" y="462935"/>
                    <a:pt x="1593805" y="500066"/>
                  </a:cubicBezTo>
                  <a:cubicBezTo>
                    <a:pt x="1608623" y="537197"/>
                    <a:pt x="1534274" y="607223"/>
                    <a:pt x="1450930" y="642942"/>
                  </a:cubicBezTo>
                  <a:cubicBezTo>
                    <a:pt x="1367586" y="678661"/>
                    <a:pt x="1224710" y="690567"/>
                    <a:pt x="1093740" y="714380"/>
                  </a:cubicBezTo>
                  <a:cubicBezTo>
                    <a:pt x="962770" y="738193"/>
                    <a:pt x="796081" y="773912"/>
                    <a:pt x="665111" y="785818"/>
                  </a:cubicBezTo>
                  <a:cubicBezTo>
                    <a:pt x="534141" y="797724"/>
                    <a:pt x="415078" y="797724"/>
                    <a:pt x="307921" y="785818"/>
                  </a:cubicBezTo>
                  <a:cubicBezTo>
                    <a:pt x="200764" y="773912"/>
                    <a:pt x="51538" y="792608"/>
                    <a:pt x="22169" y="714380"/>
                  </a:cubicBezTo>
                  <a:close/>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57" name="任意多边形 56"/>
            <p:cNvSpPr/>
            <p:nvPr/>
          </p:nvSpPr>
          <p:spPr bwMode="auto">
            <a:xfrm>
              <a:off x="800100" y="1136650"/>
              <a:ext cx="254000" cy="339725"/>
            </a:xfrm>
            <a:custGeom>
              <a:avLst/>
              <a:gdLst>
                <a:gd name="connsiteX0" fmla="*/ 254000 w 254000"/>
                <a:gd name="connsiteY0" fmla="*/ 0 h 339725"/>
                <a:gd name="connsiteX1" fmla="*/ 127000 w 254000"/>
                <a:gd name="connsiteY1" fmla="*/ 69850 h 339725"/>
                <a:gd name="connsiteX2" fmla="*/ 19050 w 254000"/>
                <a:gd name="connsiteY2" fmla="*/ 298450 h 339725"/>
                <a:gd name="connsiteX3" fmla="*/ 12700 w 254000"/>
                <a:gd name="connsiteY3" fmla="*/ 317500 h 339725"/>
              </a:gdLst>
              <a:ahLst/>
              <a:cxnLst>
                <a:cxn ang="0">
                  <a:pos x="connsiteX0" y="connsiteY0"/>
                </a:cxn>
                <a:cxn ang="0">
                  <a:pos x="connsiteX1" y="connsiteY1"/>
                </a:cxn>
                <a:cxn ang="0">
                  <a:pos x="connsiteX2" y="connsiteY2"/>
                </a:cxn>
                <a:cxn ang="0">
                  <a:pos x="connsiteX3" y="connsiteY3"/>
                </a:cxn>
              </a:cxnLst>
              <a:rect l="l" t="t" r="r" b="b"/>
              <a:pathLst>
                <a:path w="254000" h="339725">
                  <a:moveTo>
                    <a:pt x="254000" y="0"/>
                  </a:moveTo>
                  <a:cubicBezTo>
                    <a:pt x="210079" y="10054"/>
                    <a:pt x="166158" y="20108"/>
                    <a:pt x="127000" y="69850"/>
                  </a:cubicBezTo>
                  <a:cubicBezTo>
                    <a:pt x="87842" y="119592"/>
                    <a:pt x="38100" y="257175"/>
                    <a:pt x="19050" y="298450"/>
                  </a:cubicBezTo>
                  <a:cubicBezTo>
                    <a:pt x="0" y="339725"/>
                    <a:pt x="6350" y="328612"/>
                    <a:pt x="12700" y="31750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58" name="弧形 57"/>
            <p:cNvSpPr/>
            <p:nvPr/>
          </p:nvSpPr>
          <p:spPr bwMode="auto">
            <a:xfrm>
              <a:off x="1071538" y="1142984"/>
              <a:ext cx="45719" cy="500066"/>
            </a:xfrm>
            <a:prstGeom prst="arc">
              <a:avLst/>
            </a:pr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59" name="任意多边形 58"/>
            <p:cNvSpPr/>
            <p:nvPr/>
          </p:nvSpPr>
          <p:spPr bwMode="auto">
            <a:xfrm>
              <a:off x="1485900" y="1473200"/>
              <a:ext cx="139700" cy="107950"/>
            </a:xfrm>
            <a:custGeom>
              <a:avLst/>
              <a:gdLst>
                <a:gd name="connsiteX0" fmla="*/ 139700 w 139700"/>
                <a:gd name="connsiteY0" fmla="*/ 0 h 107950"/>
                <a:gd name="connsiteX1" fmla="*/ 95250 w 139700"/>
                <a:gd name="connsiteY1" fmla="*/ 69850 h 107950"/>
                <a:gd name="connsiteX2" fmla="*/ 0 w 139700"/>
                <a:gd name="connsiteY2" fmla="*/ 107950 h 107950"/>
              </a:gdLst>
              <a:ahLst/>
              <a:cxnLst>
                <a:cxn ang="0">
                  <a:pos x="connsiteX0" y="connsiteY0"/>
                </a:cxn>
                <a:cxn ang="0">
                  <a:pos x="connsiteX1" y="connsiteY1"/>
                </a:cxn>
                <a:cxn ang="0">
                  <a:pos x="connsiteX2" y="connsiteY2"/>
                </a:cxn>
              </a:cxnLst>
              <a:rect l="l" t="t" r="r" b="b"/>
              <a:pathLst>
                <a:path w="139700" h="107950">
                  <a:moveTo>
                    <a:pt x="139700" y="0"/>
                  </a:moveTo>
                  <a:cubicBezTo>
                    <a:pt x="129116" y="25929"/>
                    <a:pt x="118533" y="51858"/>
                    <a:pt x="95250" y="69850"/>
                  </a:cubicBezTo>
                  <a:cubicBezTo>
                    <a:pt x="71967" y="87842"/>
                    <a:pt x="35983" y="97896"/>
                    <a:pt x="0" y="10795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grpSp>
      <p:grpSp>
        <p:nvGrpSpPr>
          <p:cNvPr id="60" name="组合 59"/>
          <p:cNvGrpSpPr/>
          <p:nvPr/>
        </p:nvGrpSpPr>
        <p:grpSpPr>
          <a:xfrm>
            <a:off x="7616081" y="5183113"/>
            <a:ext cx="642942" cy="357190"/>
            <a:chOff x="549301" y="928670"/>
            <a:chExt cx="1608623" cy="797724"/>
          </a:xfrm>
          <a:solidFill>
            <a:srgbClr val="00B0F0"/>
          </a:solidFill>
        </p:grpSpPr>
        <p:sp>
          <p:nvSpPr>
            <p:cNvPr id="61" name="任意多边形 60"/>
            <p:cNvSpPr/>
            <p:nvPr/>
          </p:nvSpPr>
          <p:spPr bwMode="auto">
            <a:xfrm>
              <a:off x="549301" y="928670"/>
              <a:ext cx="1608623" cy="797724"/>
            </a:xfrm>
            <a:custGeom>
              <a:avLst/>
              <a:gdLst>
                <a:gd name="connsiteX0" fmla="*/ 6350 w 1640417"/>
                <a:gd name="connsiteY0" fmla="*/ 629708 h 860425"/>
                <a:gd name="connsiteX1" fmla="*/ 25400 w 1640417"/>
                <a:gd name="connsiteY1" fmla="*/ 369358 h 860425"/>
                <a:gd name="connsiteX2" fmla="*/ 158750 w 1640417"/>
                <a:gd name="connsiteY2" fmla="*/ 172508 h 860425"/>
                <a:gd name="connsiteX3" fmla="*/ 425450 w 1640417"/>
                <a:gd name="connsiteY3" fmla="*/ 109008 h 860425"/>
                <a:gd name="connsiteX4" fmla="*/ 444500 w 1640417"/>
                <a:gd name="connsiteY4" fmla="*/ 96308 h 860425"/>
                <a:gd name="connsiteX5" fmla="*/ 431800 w 1640417"/>
                <a:gd name="connsiteY5" fmla="*/ 58208 h 860425"/>
                <a:gd name="connsiteX6" fmla="*/ 457200 w 1640417"/>
                <a:gd name="connsiteY6" fmla="*/ 32808 h 860425"/>
                <a:gd name="connsiteX7" fmla="*/ 520700 w 1640417"/>
                <a:gd name="connsiteY7" fmla="*/ 1058 h 860425"/>
                <a:gd name="connsiteX8" fmla="*/ 533400 w 1640417"/>
                <a:gd name="connsiteY8" fmla="*/ 39158 h 860425"/>
                <a:gd name="connsiteX9" fmla="*/ 527050 w 1640417"/>
                <a:gd name="connsiteY9" fmla="*/ 70908 h 860425"/>
                <a:gd name="connsiteX10" fmla="*/ 514350 w 1640417"/>
                <a:gd name="connsiteY10" fmla="*/ 89958 h 860425"/>
                <a:gd name="connsiteX11" fmla="*/ 590550 w 1640417"/>
                <a:gd name="connsiteY11" fmla="*/ 89958 h 860425"/>
                <a:gd name="connsiteX12" fmla="*/ 723900 w 1640417"/>
                <a:gd name="connsiteY12" fmla="*/ 115358 h 860425"/>
                <a:gd name="connsiteX13" fmla="*/ 838200 w 1640417"/>
                <a:gd name="connsiteY13" fmla="*/ 229658 h 860425"/>
                <a:gd name="connsiteX14" fmla="*/ 908050 w 1640417"/>
                <a:gd name="connsiteY14" fmla="*/ 363008 h 860425"/>
                <a:gd name="connsiteX15" fmla="*/ 946150 w 1640417"/>
                <a:gd name="connsiteY15" fmla="*/ 464608 h 860425"/>
                <a:gd name="connsiteX16" fmla="*/ 984250 w 1640417"/>
                <a:gd name="connsiteY16" fmla="*/ 553508 h 860425"/>
                <a:gd name="connsiteX17" fmla="*/ 927100 w 1640417"/>
                <a:gd name="connsiteY17" fmla="*/ 413808 h 860425"/>
                <a:gd name="connsiteX18" fmla="*/ 927100 w 1640417"/>
                <a:gd name="connsiteY18" fmla="*/ 401108 h 860425"/>
                <a:gd name="connsiteX19" fmla="*/ 1314450 w 1640417"/>
                <a:gd name="connsiteY19" fmla="*/ 420158 h 860425"/>
                <a:gd name="connsiteX20" fmla="*/ 1600200 w 1640417"/>
                <a:gd name="connsiteY20" fmla="*/ 585258 h 860425"/>
                <a:gd name="connsiteX21" fmla="*/ 1555750 w 1640417"/>
                <a:gd name="connsiteY21" fmla="*/ 724958 h 860425"/>
                <a:gd name="connsiteX22" fmla="*/ 1200150 w 1640417"/>
                <a:gd name="connsiteY22" fmla="*/ 839258 h 860425"/>
                <a:gd name="connsiteX23" fmla="*/ 647700 w 1640417"/>
                <a:gd name="connsiteY23" fmla="*/ 851958 h 860425"/>
                <a:gd name="connsiteX24" fmla="*/ 222250 w 1640417"/>
                <a:gd name="connsiteY24" fmla="*/ 826558 h 860425"/>
                <a:gd name="connsiteX25" fmla="*/ 57150 w 1640417"/>
                <a:gd name="connsiteY25" fmla="*/ 769408 h 860425"/>
                <a:gd name="connsiteX26" fmla="*/ 6350 w 1640417"/>
                <a:gd name="connsiteY26" fmla="*/ 629708 h 860425"/>
                <a:gd name="connsiteX0" fmla="*/ 31750 w 1665817"/>
                <a:gd name="connsiteY0" fmla="*/ 629708 h 860425"/>
                <a:gd name="connsiteX1" fmla="*/ 25400 w 1665817"/>
                <a:gd name="connsiteY1" fmla="*/ 357190 h 860425"/>
                <a:gd name="connsiteX2" fmla="*/ 184150 w 1665817"/>
                <a:gd name="connsiteY2" fmla="*/ 172508 h 860425"/>
                <a:gd name="connsiteX3" fmla="*/ 450850 w 1665817"/>
                <a:gd name="connsiteY3" fmla="*/ 109008 h 860425"/>
                <a:gd name="connsiteX4" fmla="*/ 469900 w 1665817"/>
                <a:gd name="connsiteY4" fmla="*/ 96308 h 860425"/>
                <a:gd name="connsiteX5" fmla="*/ 457200 w 1665817"/>
                <a:gd name="connsiteY5" fmla="*/ 58208 h 860425"/>
                <a:gd name="connsiteX6" fmla="*/ 482600 w 1665817"/>
                <a:gd name="connsiteY6" fmla="*/ 32808 h 860425"/>
                <a:gd name="connsiteX7" fmla="*/ 546100 w 1665817"/>
                <a:gd name="connsiteY7" fmla="*/ 1058 h 860425"/>
                <a:gd name="connsiteX8" fmla="*/ 558800 w 1665817"/>
                <a:gd name="connsiteY8" fmla="*/ 39158 h 860425"/>
                <a:gd name="connsiteX9" fmla="*/ 552450 w 1665817"/>
                <a:gd name="connsiteY9" fmla="*/ 70908 h 860425"/>
                <a:gd name="connsiteX10" fmla="*/ 539750 w 1665817"/>
                <a:gd name="connsiteY10" fmla="*/ 89958 h 860425"/>
                <a:gd name="connsiteX11" fmla="*/ 615950 w 1665817"/>
                <a:gd name="connsiteY11" fmla="*/ 89958 h 860425"/>
                <a:gd name="connsiteX12" fmla="*/ 749300 w 1665817"/>
                <a:gd name="connsiteY12" fmla="*/ 115358 h 860425"/>
                <a:gd name="connsiteX13" fmla="*/ 863600 w 1665817"/>
                <a:gd name="connsiteY13" fmla="*/ 229658 h 860425"/>
                <a:gd name="connsiteX14" fmla="*/ 933450 w 1665817"/>
                <a:gd name="connsiteY14" fmla="*/ 363008 h 860425"/>
                <a:gd name="connsiteX15" fmla="*/ 971550 w 1665817"/>
                <a:gd name="connsiteY15" fmla="*/ 464608 h 860425"/>
                <a:gd name="connsiteX16" fmla="*/ 1009650 w 1665817"/>
                <a:gd name="connsiteY16" fmla="*/ 553508 h 860425"/>
                <a:gd name="connsiteX17" fmla="*/ 952500 w 1665817"/>
                <a:gd name="connsiteY17" fmla="*/ 413808 h 860425"/>
                <a:gd name="connsiteX18" fmla="*/ 952500 w 1665817"/>
                <a:gd name="connsiteY18" fmla="*/ 401108 h 860425"/>
                <a:gd name="connsiteX19" fmla="*/ 1339850 w 1665817"/>
                <a:gd name="connsiteY19" fmla="*/ 420158 h 860425"/>
                <a:gd name="connsiteX20" fmla="*/ 1625600 w 1665817"/>
                <a:gd name="connsiteY20" fmla="*/ 585258 h 860425"/>
                <a:gd name="connsiteX21" fmla="*/ 1581150 w 1665817"/>
                <a:gd name="connsiteY21" fmla="*/ 724958 h 860425"/>
                <a:gd name="connsiteX22" fmla="*/ 1225550 w 1665817"/>
                <a:gd name="connsiteY22" fmla="*/ 839258 h 860425"/>
                <a:gd name="connsiteX23" fmla="*/ 673100 w 1665817"/>
                <a:gd name="connsiteY23" fmla="*/ 851958 h 860425"/>
                <a:gd name="connsiteX24" fmla="*/ 247650 w 1665817"/>
                <a:gd name="connsiteY24" fmla="*/ 826558 h 860425"/>
                <a:gd name="connsiteX25" fmla="*/ 82550 w 1665817"/>
                <a:gd name="connsiteY25" fmla="*/ 769408 h 860425"/>
                <a:gd name="connsiteX26" fmla="*/ 31750 w 1665817"/>
                <a:gd name="connsiteY26" fmla="*/ 629708 h 860425"/>
                <a:gd name="connsiteX0" fmla="*/ 9525 w 1643592"/>
                <a:gd name="connsiteY0" fmla="*/ 629708 h 860425"/>
                <a:gd name="connsiteX1" fmla="*/ 3175 w 1643592"/>
                <a:gd name="connsiteY1" fmla="*/ 357190 h 860425"/>
                <a:gd name="connsiteX2" fmla="*/ 161925 w 1643592"/>
                <a:gd name="connsiteY2" fmla="*/ 172508 h 860425"/>
                <a:gd name="connsiteX3" fmla="*/ 428625 w 1643592"/>
                <a:gd name="connsiteY3" fmla="*/ 109008 h 860425"/>
                <a:gd name="connsiteX4" fmla="*/ 447675 w 1643592"/>
                <a:gd name="connsiteY4" fmla="*/ 96308 h 860425"/>
                <a:gd name="connsiteX5" fmla="*/ 434975 w 1643592"/>
                <a:gd name="connsiteY5" fmla="*/ 58208 h 860425"/>
                <a:gd name="connsiteX6" fmla="*/ 460375 w 1643592"/>
                <a:gd name="connsiteY6" fmla="*/ 32808 h 860425"/>
                <a:gd name="connsiteX7" fmla="*/ 523875 w 1643592"/>
                <a:gd name="connsiteY7" fmla="*/ 1058 h 860425"/>
                <a:gd name="connsiteX8" fmla="*/ 536575 w 1643592"/>
                <a:gd name="connsiteY8" fmla="*/ 39158 h 860425"/>
                <a:gd name="connsiteX9" fmla="*/ 530225 w 1643592"/>
                <a:gd name="connsiteY9" fmla="*/ 70908 h 860425"/>
                <a:gd name="connsiteX10" fmla="*/ 517525 w 1643592"/>
                <a:gd name="connsiteY10" fmla="*/ 89958 h 860425"/>
                <a:gd name="connsiteX11" fmla="*/ 593725 w 1643592"/>
                <a:gd name="connsiteY11" fmla="*/ 89958 h 860425"/>
                <a:gd name="connsiteX12" fmla="*/ 727075 w 1643592"/>
                <a:gd name="connsiteY12" fmla="*/ 115358 h 860425"/>
                <a:gd name="connsiteX13" fmla="*/ 841375 w 1643592"/>
                <a:gd name="connsiteY13" fmla="*/ 229658 h 860425"/>
                <a:gd name="connsiteX14" fmla="*/ 911225 w 1643592"/>
                <a:gd name="connsiteY14" fmla="*/ 363008 h 860425"/>
                <a:gd name="connsiteX15" fmla="*/ 949325 w 1643592"/>
                <a:gd name="connsiteY15" fmla="*/ 464608 h 860425"/>
                <a:gd name="connsiteX16" fmla="*/ 987425 w 1643592"/>
                <a:gd name="connsiteY16" fmla="*/ 553508 h 860425"/>
                <a:gd name="connsiteX17" fmla="*/ 930275 w 1643592"/>
                <a:gd name="connsiteY17" fmla="*/ 413808 h 860425"/>
                <a:gd name="connsiteX18" fmla="*/ 930275 w 1643592"/>
                <a:gd name="connsiteY18" fmla="*/ 401108 h 860425"/>
                <a:gd name="connsiteX19" fmla="*/ 1317625 w 1643592"/>
                <a:gd name="connsiteY19" fmla="*/ 420158 h 860425"/>
                <a:gd name="connsiteX20" fmla="*/ 1603375 w 1643592"/>
                <a:gd name="connsiteY20" fmla="*/ 585258 h 860425"/>
                <a:gd name="connsiteX21" fmla="*/ 1558925 w 1643592"/>
                <a:gd name="connsiteY21" fmla="*/ 724958 h 860425"/>
                <a:gd name="connsiteX22" fmla="*/ 1203325 w 1643592"/>
                <a:gd name="connsiteY22" fmla="*/ 839258 h 860425"/>
                <a:gd name="connsiteX23" fmla="*/ 650875 w 1643592"/>
                <a:gd name="connsiteY23" fmla="*/ 851958 h 860425"/>
                <a:gd name="connsiteX24" fmla="*/ 225425 w 1643592"/>
                <a:gd name="connsiteY24" fmla="*/ 826558 h 860425"/>
                <a:gd name="connsiteX25" fmla="*/ 60325 w 1643592"/>
                <a:gd name="connsiteY25" fmla="*/ 769408 h 860425"/>
                <a:gd name="connsiteX26" fmla="*/ 9525 w 1643592"/>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58748"/>
                <a:gd name="connsiteX1" fmla="*/ 41539 w 1635919"/>
                <a:gd name="connsiteY1" fmla="*/ 357190 h 858748"/>
                <a:gd name="connsiteX2" fmla="*/ 154252 w 1635919"/>
                <a:gd name="connsiteY2" fmla="*/ 172508 h 858748"/>
                <a:gd name="connsiteX3" fmla="*/ 420952 w 1635919"/>
                <a:gd name="connsiteY3" fmla="*/ 109008 h 858748"/>
                <a:gd name="connsiteX4" fmla="*/ 440002 w 1635919"/>
                <a:gd name="connsiteY4" fmla="*/ 96308 h 858748"/>
                <a:gd name="connsiteX5" fmla="*/ 427302 w 1635919"/>
                <a:gd name="connsiteY5" fmla="*/ 58208 h 858748"/>
                <a:gd name="connsiteX6" fmla="*/ 452702 w 1635919"/>
                <a:gd name="connsiteY6" fmla="*/ 32808 h 858748"/>
                <a:gd name="connsiteX7" fmla="*/ 516202 w 1635919"/>
                <a:gd name="connsiteY7" fmla="*/ 1058 h 858748"/>
                <a:gd name="connsiteX8" fmla="*/ 528902 w 1635919"/>
                <a:gd name="connsiteY8" fmla="*/ 39158 h 858748"/>
                <a:gd name="connsiteX9" fmla="*/ 522552 w 1635919"/>
                <a:gd name="connsiteY9" fmla="*/ 70908 h 858748"/>
                <a:gd name="connsiteX10" fmla="*/ 509852 w 1635919"/>
                <a:gd name="connsiteY10" fmla="*/ 89958 h 858748"/>
                <a:gd name="connsiteX11" fmla="*/ 586052 w 1635919"/>
                <a:gd name="connsiteY11" fmla="*/ 89958 h 858748"/>
                <a:gd name="connsiteX12" fmla="*/ 719402 w 1635919"/>
                <a:gd name="connsiteY12" fmla="*/ 115358 h 858748"/>
                <a:gd name="connsiteX13" fmla="*/ 833702 w 1635919"/>
                <a:gd name="connsiteY13" fmla="*/ 229658 h 858748"/>
                <a:gd name="connsiteX14" fmla="*/ 903552 w 1635919"/>
                <a:gd name="connsiteY14" fmla="*/ 363008 h 858748"/>
                <a:gd name="connsiteX15" fmla="*/ 941652 w 1635919"/>
                <a:gd name="connsiteY15" fmla="*/ 464608 h 858748"/>
                <a:gd name="connsiteX16" fmla="*/ 979752 w 1635919"/>
                <a:gd name="connsiteY16" fmla="*/ 553508 h 858748"/>
                <a:gd name="connsiteX17" fmla="*/ 922602 w 1635919"/>
                <a:gd name="connsiteY17" fmla="*/ 413808 h 858748"/>
                <a:gd name="connsiteX18" fmla="*/ 922602 w 1635919"/>
                <a:gd name="connsiteY18" fmla="*/ 401108 h 858748"/>
                <a:gd name="connsiteX19" fmla="*/ 1309952 w 1635919"/>
                <a:gd name="connsiteY19" fmla="*/ 420158 h 858748"/>
                <a:gd name="connsiteX20" fmla="*/ 1595702 w 1635919"/>
                <a:gd name="connsiteY20" fmla="*/ 585258 h 858748"/>
                <a:gd name="connsiteX21" fmla="*/ 1551252 w 1635919"/>
                <a:gd name="connsiteY21" fmla="*/ 724958 h 858748"/>
                <a:gd name="connsiteX22" fmla="*/ 1184547 w 1635919"/>
                <a:gd name="connsiteY22" fmla="*/ 785818 h 858748"/>
                <a:gd name="connsiteX23" fmla="*/ 643202 w 1635919"/>
                <a:gd name="connsiteY23" fmla="*/ 851958 h 858748"/>
                <a:gd name="connsiteX24" fmla="*/ 217752 w 1635919"/>
                <a:gd name="connsiteY24" fmla="*/ 826558 h 858748"/>
                <a:gd name="connsiteX25" fmla="*/ 52652 w 1635919"/>
                <a:gd name="connsiteY25" fmla="*/ 769408 h 858748"/>
                <a:gd name="connsiteX26" fmla="*/ 1852 w 1635919"/>
                <a:gd name="connsiteY26" fmla="*/ 629708 h 858748"/>
                <a:gd name="connsiteX0" fmla="*/ 1852 w 1635919"/>
                <a:gd name="connsiteY0" fmla="*/ 629708 h 829293"/>
                <a:gd name="connsiteX1" fmla="*/ 41539 w 1635919"/>
                <a:gd name="connsiteY1" fmla="*/ 357190 h 829293"/>
                <a:gd name="connsiteX2" fmla="*/ 154252 w 1635919"/>
                <a:gd name="connsiteY2" fmla="*/ 172508 h 829293"/>
                <a:gd name="connsiteX3" fmla="*/ 420952 w 1635919"/>
                <a:gd name="connsiteY3" fmla="*/ 109008 h 829293"/>
                <a:gd name="connsiteX4" fmla="*/ 440002 w 1635919"/>
                <a:gd name="connsiteY4" fmla="*/ 96308 h 829293"/>
                <a:gd name="connsiteX5" fmla="*/ 427302 w 1635919"/>
                <a:gd name="connsiteY5" fmla="*/ 58208 h 829293"/>
                <a:gd name="connsiteX6" fmla="*/ 452702 w 1635919"/>
                <a:gd name="connsiteY6" fmla="*/ 32808 h 829293"/>
                <a:gd name="connsiteX7" fmla="*/ 516202 w 1635919"/>
                <a:gd name="connsiteY7" fmla="*/ 1058 h 829293"/>
                <a:gd name="connsiteX8" fmla="*/ 528902 w 1635919"/>
                <a:gd name="connsiteY8" fmla="*/ 39158 h 829293"/>
                <a:gd name="connsiteX9" fmla="*/ 522552 w 1635919"/>
                <a:gd name="connsiteY9" fmla="*/ 70908 h 829293"/>
                <a:gd name="connsiteX10" fmla="*/ 509852 w 1635919"/>
                <a:gd name="connsiteY10" fmla="*/ 89958 h 829293"/>
                <a:gd name="connsiteX11" fmla="*/ 586052 w 1635919"/>
                <a:gd name="connsiteY11" fmla="*/ 89958 h 829293"/>
                <a:gd name="connsiteX12" fmla="*/ 719402 w 1635919"/>
                <a:gd name="connsiteY12" fmla="*/ 115358 h 829293"/>
                <a:gd name="connsiteX13" fmla="*/ 833702 w 1635919"/>
                <a:gd name="connsiteY13" fmla="*/ 229658 h 829293"/>
                <a:gd name="connsiteX14" fmla="*/ 903552 w 1635919"/>
                <a:gd name="connsiteY14" fmla="*/ 363008 h 829293"/>
                <a:gd name="connsiteX15" fmla="*/ 941652 w 1635919"/>
                <a:gd name="connsiteY15" fmla="*/ 464608 h 829293"/>
                <a:gd name="connsiteX16" fmla="*/ 979752 w 1635919"/>
                <a:gd name="connsiteY16" fmla="*/ 553508 h 829293"/>
                <a:gd name="connsiteX17" fmla="*/ 922602 w 1635919"/>
                <a:gd name="connsiteY17" fmla="*/ 413808 h 829293"/>
                <a:gd name="connsiteX18" fmla="*/ 922602 w 1635919"/>
                <a:gd name="connsiteY18" fmla="*/ 401108 h 829293"/>
                <a:gd name="connsiteX19" fmla="*/ 1309952 w 1635919"/>
                <a:gd name="connsiteY19" fmla="*/ 420158 h 829293"/>
                <a:gd name="connsiteX20" fmla="*/ 1595702 w 1635919"/>
                <a:gd name="connsiteY20" fmla="*/ 585258 h 829293"/>
                <a:gd name="connsiteX21" fmla="*/ 1551252 w 1635919"/>
                <a:gd name="connsiteY21" fmla="*/ 724958 h 829293"/>
                <a:gd name="connsiteX22" fmla="*/ 1184547 w 1635919"/>
                <a:gd name="connsiteY22" fmla="*/ 785818 h 829293"/>
                <a:gd name="connsiteX23" fmla="*/ 613043 w 1635919"/>
                <a:gd name="connsiteY23" fmla="*/ 785818 h 829293"/>
                <a:gd name="connsiteX24" fmla="*/ 217752 w 1635919"/>
                <a:gd name="connsiteY24" fmla="*/ 826558 h 829293"/>
                <a:gd name="connsiteX25" fmla="*/ 52652 w 1635919"/>
                <a:gd name="connsiteY25" fmla="*/ 769408 h 829293"/>
                <a:gd name="connsiteX26" fmla="*/ 1852 w 1635919"/>
                <a:gd name="connsiteY26" fmla="*/ 629708 h 829293"/>
                <a:gd name="connsiteX0" fmla="*/ 1852 w 1635919"/>
                <a:gd name="connsiteY0" fmla="*/ 629708 h 852576"/>
                <a:gd name="connsiteX1" fmla="*/ 41539 w 1635919"/>
                <a:gd name="connsiteY1" fmla="*/ 357190 h 852576"/>
                <a:gd name="connsiteX2" fmla="*/ 154252 w 1635919"/>
                <a:gd name="connsiteY2" fmla="*/ 172508 h 852576"/>
                <a:gd name="connsiteX3" fmla="*/ 420952 w 1635919"/>
                <a:gd name="connsiteY3" fmla="*/ 109008 h 852576"/>
                <a:gd name="connsiteX4" fmla="*/ 440002 w 1635919"/>
                <a:gd name="connsiteY4" fmla="*/ 96308 h 852576"/>
                <a:gd name="connsiteX5" fmla="*/ 427302 w 1635919"/>
                <a:gd name="connsiteY5" fmla="*/ 58208 h 852576"/>
                <a:gd name="connsiteX6" fmla="*/ 452702 w 1635919"/>
                <a:gd name="connsiteY6" fmla="*/ 32808 h 852576"/>
                <a:gd name="connsiteX7" fmla="*/ 516202 w 1635919"/>
                <a:gd name="connsiteY7" fmla="*/ 1058 h 852576"/>
                <a:gd name="connsiteX8" fmla="*/ 528902 w 1635919"/>
                <a:gd name="connsiteY8" fmla="*/ 39158 h 852576"/>
                <a:gd name="connsiteX9" fmla="*/ 522552 w 1635919"/>
                <a:gd name="connsiteY9" fmla="*/ 70908 h 852576"/>
                <a:gd name="connsiteX10" fmla="*/ 509852 w 1635919"/>
                <a:gd name="connsiteY10" fmla="*/ 89958 h 852576"/>
                <a:gd name="connsiteX11" fmla="*/ 586052 w 1635919"/>
                <a:gd name="connsiteY11" fmla="*/ 89958 h 852576"/>
                <a:gd name="connsiteX12" fmla="*/ 719402 w 1635919"/>
                <a:gd name="connsiteY12" fmla="*/ 115358 h 852576"/>
                <a:gd name="connsiteX13" fmla="*/ 833702 w 1635919"/>
                <a:gd name="connsiteY13" fmla="*/ 229658 h 852576"/>
                <a:gd name="connsiteX14" fmla="*/ 903552 w 1635919"/>
                <a:gd name="connsiteY14" fmla="*/ 363008 h 852576"/>
                <a:gd name="connsiteX15" fmla="*/ 941652 w 1635919"/>
                <a:gd name="connsiteY15" fmla="*/ 464608 h 852576"/>
                <a:gd name="connsiteX16" fmla="*/ 979752 w 1635919"/>
                <a:gd name="connsiteY16" fmla="*/ 553508 h 852576"/>
                <a:gd name="connsiteX17" fmla="*/ 922602 w 1635919"/>
                <a:gd name="connsiteY17" fmla="*/ 413808 h 852576"/>
                <a:gd name="connsiteX18" fmla="*/ 922602 w 1635919"/>
                <a:gd name="connsiteY18" fmla="*/ 401108 h 852576"/>
                <a:gd name="connsiteX19" fmla="*/ 1309952 w 1635919"/>
                <a:gd name="connsiteY19" fmla="*/ 420158 h 852576"/>
                <a:gd name="connsiteX20" fmla="*/ 1595702 w 1635919"/>
                <a:gd name="connsiteY20" fmla="*/ 585258 h 852576"/>
                <a:gd name="connsiteX21" fmla="*/ 1551252 w 1635919"/>
                <a:gd name="connsiteY21" fmla="*/ 724958 h 852576"/>
                <a:gd name="connsiteX22" fmla="*/ 1184547 w 1635919"/>
                <a:gd name="connsiteY22" fmla="*/ 785818 h 852576"/>
                <a:gd name="connsiteX23" fmla="*/ 613043 w 1635919"/>
                <a:gd name="connsiteY23" fmla="*/ 785818 h 852576"/>
                <a:gd name="connsiteX24" fmla="*/ 217752 w 1635919"/>
                <a:gd name="connsiteY24" fmla="*/ 826558 h 852576"/>
                <a:gd name="connsiteX25" fmla="*/ 1852 w 1635919"/>
                <a:gd name="connsiteY25" fmla="*/ 629708 h 852576"/>
                <a:gd name="connsiteX0" fmla="*/ 1852 w 1635919"/>
                <a:gd name="connsiteY0" fmla="*/ 629708 h 811836"/>
                <a:gd name="connsiteX1" fmla="*/ 41539 w 1635919"/>
                <a:gd name="connsiteY1" fmla="*/ 357190 h 811836"/>
                <a:gd name="connsiteX2" fmla="*/ 154252 w 1635919"/>
                <a:gd name="connsiteY2" fmla="*/ 172508 h 811836"/>
                <a:gd name="connsiteX3" fmla="*/ 420952 w 1635919"/>
                <a:gd name="connsiteY3" fmla="*/ 109008 h 811836"/>
                <a:gd name="connsiteX4" fmla="*/ 440002 w 1635919"/>
                <a:gd name="connsiteY4" fmla="*/ 96308 h 811836"/>
                <a:gd name="connsiteX5" fmla="*/ 427302 w 1635919"/>
                <a:gd name="connsiteY5" fmla="*/ 58208 h 811836"/>
                <a:gd name="connsiteX6" fmla="*/ 452702 w 1635919"/>
                <a:gd name="connsiteY6" fmla="*/ 32808 h 811836"/>
                <a:gd name="connsiteX7" fmla="*/ 516202 w 1635919"/>
                <a:gd name="connsiteY7" fmla="*/ 1058 h 811836"/>
                <a:gd name="connsiteX8" fmla="*/ 528902 w 1635919"/>
                <a:gd name="connsiteY8" fmla="*/ 39158 h 811836"/>
                <a:gd name="connsiteX9" fmla="*/ 522552 w 1635919"/>
                <a:gd name="connsiteY9" fmla="*/ 70908 h 811836"/>
                <a:gd name="connsiteX10" fmla="*/ 509852 w 1635919"/>
                <a:gd name="connsiteY10" fmla="*/ 89958 h 811836"/>
                <a:gd name="connsiteX11" fmla="*/ 586052 w 1635919"/>
                <a:gd name="connsiteY11" fmla="*/ 89958 h 811836"/>
                <a:gd name="connsiteX12" fmla="*/ 719402 w 1635919"/>
                <a:gd name="connsiteY12" fmla="*/ 115358 h 811836"/>
                <a:gd name="connsiteX13" fmla="*/ 833702 w 1635919"/>
                <a:gd name="connsiteY13" fmla="*/ 229658 h 811836"/>
                <a:gd name="connsiteX14" fmla="*/ 903552 w 1635919"/>
                <a:gd name="connsiteY14" fmla="*/ 363008 h 811836"/>
                <a:gd name="connsiteX15" fmla="*/ 941652 w 1635919"/>
                <a:gd name="connsiteY15" fmla="*/ 464608 h 811836"/>
                <a:gd name="connsiteX16" fmla="*/ 979752 w 1635919"/>
                <a:gd name="connsiteY16" fmla="*/ 553508 h 811836"/>
                <a:gd name="connsiteX17" fmla="*/ 922602 w 1635919"/>
                <a:gd name="connsiteY17" fmla="*/ 413808 h 811836"/>
                <a:gd name="connsiteX18" fmla="*/ 922602 w 1635919"/>
                <a:gd name="connsiteY18" fmla="*/ 401108 h 811836"/>
                <a:gd name="connsiteX19" fmla="*/ 1309952 w 1635919"/>
                <a:gd name="connsiteY19" fmla="*/ 420158 h 811836"/>
                <a:gd name="connsiteX20" fmla="*/ 1595702 w 1635919"/>
                <a:gd name="connsiteY20" fmla="*/ 585258 h 811836"/>
                <a:gd name="connsiteX21" fmla="*/ 1551252 w 1635919"/>
                <a:gd name="connsiteY21" fmla="*/ 724958 h 811836"/>
                <a:gd name="connsiteX22" fmla="*/ 1184547 w 1635919"/>
                <a:gd name="connsiteY22" fmla="*/ 785818 h 811836"/>
                <a:gd name="connsiteX23" fmla="*/ 613043 w 1635919"/>
                <a:gd name="connsiteY23" fmla="*/ 785818 h 811836"/>
                <a:gd name="connsiteX24" fmla="*/ 255853 w 1635919"/>
                <a:gd name="connsiteY24" fmla="*/ 785818 h 811836"/>
                <a:gd name="connsiteX25" fmla="*/ 1852 w 1635919"/>
                <a:gd name="connsiteY25" fmla="*/ 629708 h 811836"/>
                <a:gd name="connsiteX0" fmla="*/ 1852 w 1667670"/>
                <a:gd name="connsiteY0" fmla="*/ 714380 h 797724"/>
                <a:gd name="connsiteX1" fmla="*/ 73290 w 1667670"/>
                <a:gd name="connsiteY1" fmla="*/ 357190 h 797724"/>
                <a:gd name="connsiteX2" fmla="*/ 186003 w 1667670"/>
                <a:gd name="connsiteY2" fmla="*/ 172508 h 797724"/>
                <a:gd name="connsiteX3" fmla="*/ 452703 w 1667670"/>
                <a:gd name="connsiteY3" fmla="*/ 109008 h 797724"/>
                <a:gd name="connsiteX4" fmla="*/ 471753 w 1667670"/>
                <a:gd name="connsiteY4" fmla="*/ 96308 h 797724"/>
                <a:gd name="connsiteX5" fmla="*/ 459053 w 1667670"/>
                <a:gd name="connsiteY5" fmla="*/ 58208 h 797724"/>
                <a:gd name="connsiteX6" fmla="*/ 484453 w 1667670"/>
                <a:gd name="connsiteY6" fmla="*/ 32808 h 797724"/>
                <a:gd name="connsiteX7" fmla="*/ 547953 w 1667670"/>
                <a:gd name="connsiteY7" fmla="*/ 1058 h 797724"/>
                <a:gd name="connsiteX8" fmla="*/ 560653 w 1667670"/>
                <a:gd name="connsiteY8" fmla="*/ 39158 h 797724"/>
                <a:gd name="connsiteX9" fmla="*/ 554303 w 1667670"/>
                <a:gd name="connsiteY9" fmla="*/ 70908 h 797724"/>
                <a:gd name="connsiteX10" fmla="*/ 541603 w 1667670"/>
                <a:gd name="connsiteY10" fmla="*/ 89958 h 797724"/>
                <a:gd name="connsiteX11" fmla="*/ 617803 w 1667670"/>
                <a:gd name="connsiteY11" fmla="*/ 89958 h 797724"/>
                <a:gd name="connsiteX12" fmla="*/ 751153 w 1667670"/>
                <a:gd name="connsiteY12" fmla="*/ 115358 h 797724"/>
                <a:gd name="connsiteX13" fmla="*/ 865453 w 1667670"/>
                <a:gd name="connsiteY13" fmla="*/ 229658 h 797724"/>
                <a:gd name="connsiteX14" fmla="*/ 935303 w 1667670"/>
                <a:gd name="connsiteY14" fmla="*/ 363008 h 797724"/>
                <a:gd name="connsiteX15" fmla="*/ 973403 w 1667670"/>
                <a:gd name="connsiteY15" fmla="*/ 464608 h 797724"/>
                <a:gd name="connsiteX16" fmla="*/ 1011503 w 1667670"/>
                <a:gd name="connsiteY16" fmla="*/ 553508 h 797724"/>
                <a:gd name="connsiteX17" fmla="*/ 954353 w 1667670"/>
                <a:gd name="connsiteY17" fmla="*/ 413808 h 797724"/>
                <a:gd name="connsiteX18" fmla="*/ 954353 w 1667670"/>
                <a:gd name="connsiteY18" fmla="*/ 401108 h 797724"/>
                <a:gd name="connsiteX19" fmla="*/ 1341703 w 1667670"/>
                <a:gd name="connsiteY19" fmla="*/ 420158 h 797724"/>
                <a:gd name="connsiteX20" fmla="*/ 1627453 w 1667670"/>
                <a:gd name="connsiteY20" fmla="*/ 585258 h 797724"/>
                <a:gd name="connsiteX21" fmla="*/ 1583003 w 1667670"/>
                <a:gd name="connsiteY21" fmla="*/ 724958 h 797724"/>
                <a:gd name="connsiteX22" fmla="*/ 1216298 w 1667670"/>
                <a:gd name="connsiteY22" fmla="*/ 785818 h 797724"/>
                <a:gd name="connsiteX23" fmla="*/ 644794 w 1667670"/>
                <a:gd name="connsiteY23" fmla="*/ 785818 h 797724"/>
                <a:gd name="connsiteX24" fmla="*/ 287604 w 1667670"/>
                <a:gd name="connsiteY24" fmla="*/ 785818 h 797724"/>
                <a:gd name="connsiteX25" fmla="*/ 1852 w 1667670"/>
                <a:gd name="connsiteY25" fmla="*/ 714380 h 797724"/>
                <a:gd name="connsiteX0" fmla="*/ 1852 w 1642535"/>
                <a:gd name="connsiteY0" fmla="*/ 714380 h 797724"/>
                <a:gd name="connsiteX1" fmla="*/ 73290 w 1642535"/>
                <a:gd name="connsiteY1" fmla="*/ 357190 h 797724"/>
                <a:gd name="connsiteX2" fmla="*/ 186003 w 1642535"/>
                <a:gd name="connsiteY2" fmla="*/ 172508 h 797724"/>
                <a:gd name="connsiteX3" fmla="*/ 452703 w 1642535"/>
                <a:gd name="connsiteY3" fmla="*/ 109008 h 797724"/>
                <a:gd name="connsiteX4" fmla="*/ 471753 w 1642535"/>
                <a:gd name="connsiteY4" fmla="*/ 96308 h 797724"/>
                <a:gd name="connsiteX5" fmla="*/ 459053 w 1642535"/>
                <a:gd name="connsiteY5" fmla="*/ 58208 h 797724"/>
                <a:gd name="connsiteX6" fmla="*/ 484453 w 1642535"/>
                <a:gd name="connsiteY6" fmla="*/ 32808 h 797724"/>
                <a:gd name="connsiteX7" fmla="*/ 547953 w 1642535"/>
                <a:gd name="connsiteY7" fmla="*/ 1058 h 797724"/>
                <a:gd name="connsiteX8" fmla="*/ 560653 w 1642535"/>
                <a:gd name="connsiteY8" fmla="*/ 39158 h 797724"/>
                <a:gd name="connsiteX9" fmla="*/ 554303 w 1642535"/>
                <a:gd name="connsiteY9" fmla="*/ 70908 h 797724"/>
                <a:gd name="connsiteX10" fmla="*/ 541603 w 1642535"/>
                <a:gd name="connsiteY10" fmla="*/ 89958 h 797724"/>
                <a:gd name="connsiteX11" fmla="*/ 617803 w 1642535"/>
                <a:gd name="connsiteY11" fmla="*/ 89958 h 797724"/>
                <a:gd name="connsiteX12" fmla="*/ 751153 w 1642535"/>
                <a:gd name="connsiteY12" fmla="*/ 115358 h 797724"/>
                <a:gd name="connsiteX13" fmla="*/ 865453 w 1642535"/>
                <a:gd name="connsiteY13" fmla="*/ 229658 h 797724"/>
                <a:gd name="connsiteX14" fmla="*/ 935303 w 1642535"/>
                <a:gd name="connsiteY14" fmla="*/ 363008 h 797724"/>
                <a:gd name="connsiteX15" fmla="*/ 973403 w 1642535"/>
                <a:gd name="connsiteY15" fmla="*/ 464608 h 797724"/>
                <a:gd name="connsiteX16" fmla="*/ 1011503 w 1642535"/>
                <a:gd name="connsiteY16" fmla="*/ 553508 h 797724"/>
                <a:gd name="connsiteX17" fmla="*/ 954353 w 1642535"/>
                <a:gd name="connsiteY17" fmla="*/ 413808 h 797724"/>
                <a:gd name="connsiteX18" fmla="*/ 954353 w 1642535"/>
                <a:gd name="connsiteY18" fmla="*/ 401108 h 797724"/>
                <a:gd name="connsiteX19" fmla="*/ 1341703 w 1642535"/>
                <a:gd name="connsiteY19" fmla="*/ 420158 h 797724"/>
                <a:gd name="connsiteX20" fmla="*/ 1573488 w 1642535"/>
                <a:gd name="connsiteY20" fmla="*/ 500066 h 797724"/>
                <a:gd name="connsiteX21" fmla="*/ 1583003 w 1642535"/>
                <a:gd name="connsiteY21" fmla="*/ 724958 h 797724"/>
                <a:gd name="connsiteX22" fmla="*/ 1216298 w 1642535"/>
                <a:gd name="connsiteY22" fmla="*/ 785818 h 797724"/>
                <a:gd name="connsiteX23" fmla="*/ 644794 w 1642535"/>
                <a:gd name="connsiteY23" fmla="*/ 785818 h 797724"/>
                <a:gd name="connsiteX24" fmla="*/ 287604 w 1642535"/>
                <a:gd name="connsiteY24" fmla="*/ 785818 h 797724"/>
                <a:gd name="connsiteX25" fmla="*/ 1852 w 1642535"/>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216298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001985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588306"/>
                <a:gd name="connsiteY0" fmla="*/ 714380 h 809631"/>
                <a:gd name="connsiteX1" fmla="*/ 73290 w 1588306"/>
                <a:gd name="connsiteY1" fmla="*/ 357190 h 809631"/>
                <a:gd name="connsiteX2" fmla="*/ 186003 w 1588306"/>
                <a:gd name="connsiteY2" fmla="*/ 172508 h 809631"/>
                <a:gd name="connsiteX3" fmla="*/ 452703 w 1588306"/>
                <a:gd name="connsiteY3" fmla="*/ 109008 h 809631"/>
                <a:gd name="connsiteX4" fmla="*/ 471753 w 1588306"/>
                <a:gd name="connsiteY4" fmla="*/ 96308 h 809631"/>
                <a:gd name="connsiteX5" fmla="*/ 459053 w 1588306"/>
                <a:gd name="connsiteY5" fmla="*/ 58208 h 809631"/>
                <a:gd name="connsiteX6" fmla="*/ 484453 w 1588306"/>
                <a:gd name="connsiteY6" fmla="*/ 32808 h 809631"/>
                <a:gd name="connsiteX7" fmla="*/ 547953 w 1588306"/>
                <a:gd name="connsiteY7" fmla="*/ 1058 h 809631"/>
                <a:gd name="connsiteX8" fmla="*/ 560653 w 1588306"/>
                <a:gd name="connsiteY8" fmla="*/ 39158 h 809631"/>
                <a:gd name="connsiteX9" fmla="*/ 554303 w 1588306"/>
                <a:gd name="connsiteY9" fmla="*/ 70908 h 809631"/>
                <a:gd name="connsiteX10" fmla="*/ 541603 w 1588306"/>
                <a:gd name="connsiteY10" fmla="*/ 89958 h 809631"/>
                <a:gd name="connsiteX11" fmla="*/ 617803 w 1588306"/>
                <a:gd name="connsiteY11" fmla="*/ 89958 h 809631"/>
                <a:gd name="connsiteX12" fmla="*/ 751153 w 1588306"/>
                <a:gd name="connsiteY12" fmla="*/ 115358 h 809631"/>
                <a:gd name="connsiteX13" fmla="*/ 865453 w 1588306"/>
                <a:gd name="connsiteY13" fmla="*/ 229658 h 809631"/>
                <a:gd name="connsiteX14" fmla="*/ 935303 w 1588306"/>
                <a:gd name="connsiteY14" fmla="*/ 363008 h 809631"/>
                <a:gd name="connsiteX15" fmla="*/ 973403 w 1588306"/>
                <a:gd name="connsiteY15" fmla="*/ 464608 h 809631"/>
                <a:gd name="connsiteX16" fmla="*/ 1011503 w 1588306"/>
                <a:gd name="connsiteY16" fmla="*/ 553508 h 809631"/>
                <a:gd name="connsiteX17" fmla="*/ 954353 w 1588306"/>
                <a:gd name="connsiteY17" fmla="*/ 413808 h 809631"/>
                <a:gd name="connsiteX18" fmla="*/ 954353 w 1588306"/>
                <a:gd name="connsiteY18" fmla="*/ 401108 h 809631"/>
                <a:gd name="connsiteX19" fmla="*/ 1341703 w 1588306"/>
                <a:gd name="connsiteY19" fmla="*/ 420158 h 809631"/>
                <a:gd name="connsiteX20" fmla="*/ 1573488 w 1588306"/>
                <a:gd name="connsiteY20" fmla="*/ 500066 h 809631"/>
                <a:gd name="connsiteX21" fmla="*/ 1430613 w 1588306"/>
                <a:gd name="connsiteY21" fmla="*/ 642942 h 809631"/>
                <a:gd name="connsiteX22" fmla="*/ 1001985 w 1588306"/>
                <a:gd name="connsiteY22" fmla="*/ 785818 h 809631"/>
                <a:gd name="connsiteX23" fmla="*/ 644794 w 1588306"/>
                <a:gd name="connsiteY23" fmla="*/ 785818 h 809631"/>
                <a:gd name="connsiteX24" fmla="*/ 287604 w 1588306"/>
                <a:gd name="connsiteY24" fmla="*/ 785818 h 809631"/>
                <a:gd name="connsiteX25" fmla="*/ 1852 w 1588306"/>
                <a:gd name="connsiteY25" fmla="*/ 714380 h 809631"/>
                <a:gd name="connsiteX0" fmla="*/ 1852 w 1588306"/>
                <a:gd name="connsiteY0" fmla="*/ 714380 h 797724"/>
                <a:gd name="connsiteX1" fmla="*/ 73290 w 1588306"/>
                <a:gd name="connsiteY1" fmla="*/ 357190 h 797724"/>
                <a:gd name="connsiteX2" fmla="*/ 186003 w 1588306"/>
                <a:gd name="connsiteY2" fmla="*/ 172508 h 797724"/>
                <a:gd name="connsiteX3" fmla="*/ 452703 w 1588306"/>
                <a:gd name="connsiteY3" fmla="*/ 109008 h 797724"/>
                <a:gd name="connsiteX4" fmla="*/ 471753 w 1588306"/>
                <a:gd name="connsiteY4" fmla="*/ 96308 h 797724"/>
                <a:gd name="connsiteX5" fmla="*/ 459053 w 1588306"/>
                <a:gd name="connsiteY5" fmla="*/ 58208 h 797724"/>
                <a:gd name="connsiteX6" fmla="*/ 484453 w 1588306"/>
                <a:gd name="connsiteY6" fmla="*/ 32808 h 797724"/>
                <a:gd name="connsiteX7" fmla="*/ 547953 w 1588306"/>
                <a:gd name="connsiteY7" fmla="*/ 1058 h 797724"/>
                <a:gd name="connsiteX8" fmla="*/ 560653 w 1588306"/>
                <a:gd name="connsiteY8" fmla="*/ 39158 h 797724"/>
                <a:gd name="connsiteX9" fmla="*/ 554303 w 1588306"/>
                <a:gd name="connsiteY9" fmla="*/ 70908 h 797724"/>
                <a:gd name="connsiteX10" fmla="*/ 541603 w 1588306"/>
                <a:gd name="connsiteY10" fmla="*/ 89958 h 797724"/>
                <a:gd name="connsiteX11" fmla="*/ 617803 w 1588306"/>
                <a:gd name="connsiteY11" fmla="*/ 89958 h 797724"/>
                <a:gd name="connsiteX12" fmla="*/ 751153 w 1588306"/>
                <a:gd name="connsiteY12" fmla="*/ 115358 h 797724"/>
                <a:gd name="connsiteX13" fmla="*/ 865453 w 1588306"/>
                <a:gd name="connsiteY13" fmla="*/ 229658 h 797724"/>
                <a:gd name="connsiteX14" fmla="*/ 935303 w 1588306"/>
                <a:gd name="connsiteY14" fmla="*/ 363008 h 797724"/>
                <a:gd name="connsiteX15" fmla="*/ 973403 w 1588306"/>
                <a:gd name="connsiteY15" fmla="*/ 464608 h 797724"/>
                <a:gd name="connsiteX16" fmla="*/ 1011503 w 1588306"/>
                <a:gd name="connsiteY16" fmla="*/ 553508 h 797724"/>
                <a:gd name="connsiteX17" fmla="*/ 954353 w 1588306"/>
                <a:gd name="connsiteY17" fmla="*/ 413808 h 797724"/>
                <a:gd name="connsiteX18" fmla="*/ 954353 w 1588306"/>
                <a:gd name="connsiteY18" fmla="*/ 401108 h 797724"/>
                <a:gd name="connsiteX19" fmla="*/ 1341703 w 1588306"/>
                <a:gd name="connsiteY19" fmla="*/ 420158 h 797724"/>
                <a:gd name="connsiteX20" fmla="*/ 1573488 w 1588306"/>
                <a:gd name="connsiteY20" fmla="*/ 500066 h 797724"/>
                <a:gd name="connsiteX21" fmla="*/ 1430613 w 1588306"/>
                <a:gd name="connsiteY21" fmla="*/ 642942 h 797724"/>
                <a:gd name="connsiteX22" fmla="*/ 1073423 w 1588306"/>
                <a:gd name="connsiteY22" fmla="*/ 714380 h 797724"/>
                <a:gd name="connsiteX23" fmla="*/ 644794 w 1588306"/>
                <a:gd name="connsiteY23" fmla="*/ 785818 h 797724"/>
                <a:gd name="connsiteX24" fmla="*/ 287604 w 1588306"/>
                <a:gd name="connsiteY24" fmla="*/ 785818 h 797724"/>
                <a:gd name="connsiteX25" fmla="*/ 1852 w 1588306"/>
                <a:gd name="connsiteY25" fmla="*/ 714380 h 797724"/>
                <a:gd name="connsiteX0" fmla="*/ 22169 w 1608623"/>
                <a:gd name="connsiteY0" fmla="*/ 714380 h 797724"/>
                <a:gd name="connsiteX1" fmla="*/ 22170 w 1608623"/>
                <a:gd name="connsiteY1" fmla="*/ 357190 h 797724"/>
                <a:gd name="connsiteX2" fmla="*/ 206320 w 1608623"/>
                <a:gd name="connsiteY2" fmla="*/ 172508 h 797724"/>
                <a:gd name="connsiteX3" fmla="*/ 473020 w 1608623"/>
                <a:gd name="connsiteY3" fmla="*/ 109008 h 797724"/>
                <a:gd name="connsiteX4" fmla="*/ 492070 w 1608623"/>
                <a:gd name="connsiteY4" fmla="*/ 96308 h 797724"/>
                <a:gd name="connsiteX5" fmla="*/ 479370 w 1608623"/>
                <a:gd name="connsiteY5" fmla="*/ 58208 h 797724"/>
                <a:gd name="connsiteX6" fmla="*/ 504770 w 1608623"/>
                <a:gd name="connsiteY6" fmla="*/ 32808 h 797724"/>
                <a:gd name="connsiteX7" fmla="*/ 568270 w 1608623"/>
                <a:gd name="connsiteY7" fmla="*/ 1058 h 797724"/>
                <a:gd name="connsiteX8" fmla="*/ 580970 w 1608623"/>
                <a:gd name="connsiteY8" fmla="*/ 39158 h 797724"/>
                <a:gd name="connsiteX9" fmla="*/ 574620 w 1608623"/>
                <a:gd name="connsiteY9" fmla="*/ 70908 h 797724"/>
                <a:gd name="connsiteX10" fmla="*/ 561920 w 1608623"/>
                <a:gd name="connsiteY10" fmla="*/ 89958 h 797724"/>
                <a:gd name="connsiteX11" fmla="*/ 638120 w 1608623"/>
                <a:gd name="connsiteY11" fmla="*/ 89958 h 797724"/>
                <a:gd name="connsiteX12" fmla="*/ 771470 w 1608623"/>
                <a:gd name="connsiteY12" fmla="*/ 115358 h 797724"/>
                <a:gd name="connsiteX13" fmla="*/ 885770 w 1608623"/>
                <a:gd name="connsiteY13" fmla="*/ 229658 h 797724"/>
                <a:gd name="connsiteX14" fmla="*/ 955620 w 1608623"/>
                <a:gd name="connsiteY14" fmla="*/ 363008 h 797724"/>
                <a:gd name="connsiteX15" fmla="*/ 993720 w 1608623"/>
                <a:gd name="connsiteY15" fmla="*/ 464608 h 797724"/>
                <a:gd name="connsiteX16" fmla="*/ 1031820 w 1608623"/>
                <a:gd name="connsiteY16" fmla="*/ 553508 h 797724"/>
                <a:gd name="connsiteX17" fmla="*/ 974670 w 1608623"/>
                <a:gd name="connsiteY17" fmla="*/ 413808 h 797724"/>
                <a:gd name="connsiteX18" fmla="*/ 974670 w 1608623"/>
                <a:gd name="connsiteY18" fmla="*/ 401108 h 797724"/>
                <a:gd name="connsiteX19" fmla="*/ 1362020 w 1608623"/>
                <a:gd name="connsiteY19" fmla="*/ 420158 h 797724"/>
                <a:gd name="connsiteX20" fmla="*/ 1593805 w 1608623"/>
                <a:gd name="connsiteY20" fmla="*/ 500066 h 797724"/>
                <a:gd name="connsiteX21" fmla="*/ 1450930 w 1608623"/>
                <a:gd name="connsiteY21" fmla="*/ 642942 h 797724"/>
                <a:gd name="connsiteX22" fmla="*/ 1093740 w 1608623"/>
                <a:gd name="connsiteY22" fmla="*/ 714380 h 797724"/>
                <a:gd name="connsiteX23" fmla="*/ 665111 w 1608623"/>
                <a:gd name="connsiteY23" fmla="*/ 785818 h 797724"/>
                <a:gd name="connsiteX24" fmla="*/ 307921 w 1608623"/>
                <a:gd name="connsiteY24" fmla="*/ 785818 h 797724"/>
                <a:gd name="connsiteX25" fmla="*/ 22169 w 1608623"/>
                <a:gd name="connsiteY25" fmla="*/ 714380 h 7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623" h="797724">
                  <a:moveTo>
                    <a:pt x="22169" y="714380"/>
                  </a:moveTo>
                  <a:cubicBezTo>
                    <a:pt x="20317" y="645677"/>
                    <a:pt x="0" y="454056"/>
                    <a:pt x="22170" y="357190"/>
                  </a:cubicBezTo>
                  <a:cubicBezTo>
                    <a:pt x="47570" y="280990"/>
                    <a:pt x="131178" y="213872"/>
                    <a:pt x="206320" y="172508"/>
                  </a:cubicBezTo>
                  <a:cubicBezTo>
                    <a:pt x="281462" y="131144"/>
                    <a:pt x="425395" y="121708"/>
                    <a:pt x="473020" y="109008"/>
                  </a:cubicBezTo>
                  <a:cubicBezTo>
                    <a:pt x="520645" y="96308"/>
                    <a:pt x="491012" y="104775"/>
                    <a:pt x="492070" y="96308"/>
                  </a:cubicBezTo>
                  <a:cubicBezTo>
                    <a:pt x="493128" y="87841"/>
                    <a:pt x="477253" y="68791"/>
                    <a:pt x="479370" y="58208"/>
                  </a:cubicBezTo>
                  <a:cubicBezTo>
                    <a:pt x="481487" y="47625"/>
                    <a:pt x="489953" y="42333"/>
                    <a:pt x="504770" y="32808"/>
                  </a:cubicBezTo>
                  <a:cubicBezTo>
                    <a:pt x="519587" y="23283"/>
                    <a:pt x="555570" y="0"/>
                    <a:pt x="568270" y="1058"/>
                  </a:cubicBezTo>
                  <a:cubicBezTo>
                    <a:pt x="580970" y="2116"/>
                    <a:pt x="579912" y="27516"/>
                    <a:pt x="580970" y="39158"/>
                  </a:cubicBezTo>
                  <a:cubicBezTo>
                    <a:pt x="582028" y="50800"/>
                    <a:pt x="577795" y="62441"/>
                    <a:pt x="574620" y="70908"/>
                  </a:cubicBezTo>
                  <a:cubicBezTo>
                    <a:pt x="571445" y="79375"/>
                    <a:pt x="551337" y="86783"/>
                    <a:pt x="561920" y="89958"/>
                  </a:cubicBezTo>
                  <a:cubicBezTo>
                    <a:pt x="572503" y="93133"/>
                    <a:pt x="603195" y="85725"/>
                    <a:pt x="638120" y="89958"/>
                  </a:cubicBezTo>
                  <a:cubicBezTo>
                    <a:pt x="673045" y="94191"/>
                    <a:pt x="730195" y="92075"/>
                    <a:pt x="771470" y="115358"/>
                  </a:cubicBezTo>
                  <a:cubicBezTo>
                    <a:pt x="812745" y="138641"/>
                    <a:pt x="855078" y="188383"/>
                    <a:pt x="885770" y="229658"/>
                  </a:cubicBezTo>
                  <a:cubicBezTo>
                    <a:pt x="916462" y="270933"/>
                    <a:pt x="937628" y="323850"/>
                    <a:pt x="955620" y="363008"/>
                  </a:cubicBezTo>
                  <a:cubicBezTo>
                    <a:pt x="973612" y="402166"/>
                    <a:pt x="981020" y="432858"/>
                    <a:pt x="993720" y="464608"/>
                  </a:cubicBezTo>
                  <a:cubicBezTo>
                    <a:pt x="1006420" y="496358"/>
                    <a:pt x="1034995" y="561975"/>
                    <a:pt x="1031820" y="553508"/>
                  </a:cubicBezTo>
                  <a:cubicBezTo>
                    <a:pt x="1028645" y="545041"/>
                    <a:pt x="984195" y="439208"/>
                    <a:pt x="974670" y="413808"/>
                  </a:cubicBezTo>
                  <a:cubicBezTo>
                    <a:pt x="965145" y="388408"/>
                    <a:pt x="910112" y="400050"/>
                    <a:pt x="974670" y="401108"/>
                  </a:cubicBezTo>
                  <a:cubicBezTo>
                    <a:pt x="1039228" y="402166"/>
                    <a:pt x="1258831" y="403665"/>
                    <a:pt x="1362020" y="420158"/>
                  </a:cubicBezTo>
                  <a:cubicBezTo>
                    <a:pt x="1465209" y="436651"/>
                    <a:pt x="1578987" y="462935"/>
                    <a:pt x="1593805" y="500066"/>
                  </a:cubicBezTo>
                  <a:cubicBezTo>
                    <a:pt x="1608623" y="537197"/>
                    <a:pt x="1534274" y="607223"/>
                    <a:pt x="1450930" y="642942"/>
                  </a:cubicBezTo>
                  <a:cubicBezTo>
                    <a:pt x="1367586" y="678661"/>
                    <a:pt x="1224710" y="690567"/>
                    <a:pt x="1093740" y="714380"/>
                  </a:cubicBezTo>
                  <a:cubicBezTo>
                    <a:pt x="962770" y="738193"/>
                    <a:pt x="796081" y="773912"/>
                    <a:pt x="665111" y="785818"/>
                  </a:cubicBezTo>
                  <a:cubicBezTo>
                    <a:pt x="534141" y="797724"/>
                    <a:pt x="415078" y="797724"/>
                    <a:pt x="307921" y="785818"/>
                  </a:cubicBezTo>
                  <a:cubicBezTo>
                    <a:pt x="200764" y="773912"/>
                    <a:pt x="51538" y="792608"/>
                    <a:pt x="22169" y="714380"/>
                  </a:cubicBezTo>
                  <a:close/>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62" name="任意多边形 61"/>
            <p:cNvSpPr/>
            <p:nvPr/>
          </p:nvSpPr>
          <p:spPr bwMode="auto">
            <a:xfrm>
              <a:off x="800100" y="1136650"/>
              <a:ext cx="254000" cy="339725"/>
            </a:xfrm>
            <a:custGeom>
              <a:avLst/>
              <a:gdLst>
                <a:gd name="connsiteX0" fmla="*/ 254000 w 254000"/>
                <a:gd name="connsiteY0" fmla="*/ 0 h 339725"/>
                <a:gd name="connsiteX1" fmla="*/ 127000 w 254000"/>
                <a:gd name="connsiteY1" fmla="*/ 69850 h 339725"/>
                <a:gd name="connsiteX2" fmla="*/ 19050 w 254000"/>
                <a:gd name="connsiteY2" fmla="*/ 298450 h 339725"/>
                <a:gd name="connsiteX3" fmla="*/ 12700 w 254000"/>
                <a:gd name="connsiteY3" fmla="*/ 317500 h 339725"/>
              </a:gdLst>
              <a:ahLst/>
              <a:cxnLst>
                <a:cxn ang="0">
                  <a:pos x="connsiteX0" y="connsiteY0"/>
                </a:cxn>
                <a:cxn ang="0">
                  <a:pos x="connsiteX1" y="connsiteY1"/>
                </a:cxn>
                <a:cxn ang="0">
                  <a:pos x="connsiteX2" y="connsiteY2"/>
                </a:cxn>
                <a:cxn ang="0">
                  <a:pos x="connsiteX3" y="connsiteY3"/>
                </a:cxn>
              </a:cxnLst>
              <a:rect l="l" t="t" r="r" b="b"/>
              <a:pathLst>
                <a:path w="254000" h="339725">
                  <a:moveTo>
                    <a:pt x="254000" y="0"/>
                  </a:moveTo>
                  <a:cubicBezTo>
                    <a:pt x="210079" y="10054"/>
                    <a:pt x="166158" y="20108"/>
                    <a:pt x="127000" y="69850"/>
                  </a:cubicBezTo>
                  <a:cubicBezTo>
                    <a:pt x="87842" y="119592"/>
                    <a:pt x="38100" y="257175"/>
                    <a:pt x="19050" y="298450"/>
                  </a:cubicBezTo>
                  <a:cubicBezTo>
                    <a:pt x="0" y="339725"/>
                    <a:pt x="6350" y="328612"/>
                    <a:pt x="12700" y="31750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63" name="弧形 62"/>
            <p:cNvSpPr/>
            <p:nvPr/>
          </p:nvSpPr>
          <p:spPr bwMode="auto">
            <a:xfrm>
              <a:off x="1071538" y="1142984"/>
              <a:ext cx="45719" cy="500066"/>
            </a:xfrm>
            <a:prstGeom prst="arc">
              <a:avLst/>
            </a:pr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64" name="任意多边形 63"/>
            <p:cNvSpPr/>
            <p:nvPr/>
          </p:nvSpPr>
          <p:spPr bwMode="auto">
            <a:xfrm>
              <a:off x="1485900" y="1473200"/>
              <a:ext cx="139700" cy="107950"/>
            </a:xfrm>
            <a:custGeom>
              <a:avLst/>
              <a:gdLst>
                <a:gd name="connsiteX0" fmla="*/ 139700 w 139700"/>
                <a:gd name="connsiteY0" fmla="*/ 0 h 107950"/>
                <a:gd name="connsiteX1" fmla="*/ 95250 w 139700"/>
                <a:gd name="connsiteY1" fmla="*/ 69850 h 107950"/>
                <a:gd name="connsiteX2" fmla="*/ 0 w 139700"/>
                <a:gd name="connsiteY2" fmla="*/ 107950 h 107950"/>
              </a:gdLst>
              <a:ahLst/>
              <a:cxnLst>
                <a:cxn ang="0">
                  <a:pos x="connsiteX0" y="connsiteY0"/>
                </a:cxn>
                <a:cxn ang="0">
                  <a:pos x="connsiteX1" y="connsiteY1"/>
                </a:cxn>
                <a:cxn ang="0">
                  <a:pos x="connsiteX2" y="connsiteY2"/>
                </a:cxn>
              </a:cxnLst>
              <a:rect l="l" t="t" r="r" b="b"/>
              <a:pathLst>
                <a:path w="139700" h="107950">
                  <a:moveTo>
                    <a:pt x="139700" y="0"/>
                  </a:moveTo>
                  <a:cubicBezTo>
                    <a:pt x="129116" y="25929"/>
                    <a:pt x="118533" y="51858"/>
                    <a:pt x="95250" y="69850"/>
                  </a:cubicBezTo>
                  <a:cubicBezTo>
                    <a:pt x="71967" y="87842"/>
                    <a:pt x="35983" y="97896"/>
                    <a:pt x="0" y="10795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grpSp>
      <p:sp>
        <p:nvSpPr>
          <p:cNvPr id="65" name="TextBox 64"/>
          <p:cNvSpPr txBox="1">
            <a:spLocks noChangeArrowheads="1"/>
          </p:cNvSpPr>
          <p:nvPr/>
        </p:nvSpPr>
        <p:spPr bwMode="auto">
          <a:xfrm>
            <a:off x="250825" y="2720975"/>
            <a:ext cx="1695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lang="en-US" altLang="zh-CN" sz="1800" b="1"/>
              <a:t>Scrum Master</a:t>
            </a:r>
          </a:p>
        </p:txBody>
      </p:sp>
      <p:sp>
        <p:nvSpPr>
          <p:cNvPr id="66" name="TextBox 65"/>
          <p:cNvSpPr txBox="1">
            <a:spLocks noChangeArrowheads="1"/>
          </p:cNvSpPr>
          <p:nvPr/>
        </p:nvSpPr>
        <p:spPr bwMode="auto">
          <a:xfrm>
            <a:off x="393700" y="5721350"/>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lang="en-US" altLang="zh-CN" sz="1800" b="1"/>
              <a:t>Product Owner</a:t>
            </a:r>
          </a:p>
        </p:txBody>
      </p:sp>
      <p:sp>
        <p:nvSpPr>
          <p:cNvPr id="67" name="TextBox 66"/>
          <p:cNvSpPr txBox="1">
            <a:spLocks noChangeArrowheads="1"/>
          </p:cNvSpPr>
          <p:nvPr/>
        </p:nvSpPr>
        <p:spPr bwMode="auto">
          <a:xfrm>
            <a:off x="7632700" y="5659438"/>
            <a:ext cx="78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lang="en-US" altLang="zh-CN" sz="1800" b="1"/>
              <a:t>Team</a:t>
            </a:r>
          </a:p>
        </p:txBody>
      </p:sp>
      <p:grpSp>
        <p:nvGrpSpPr>
          <p:cNvPr id="68" name="组合 67"/>
          <p:cNvGrpSpPr/>
          <p:nvPr/>
        </p:nvGrpSpPr>
        <p:grpSpPr>
          <a:xfrm>
            <a:off x="7823223" y="2220897"/>
            <a:ext cx="642942" cy="357191"/>
            <a:chOff x="549301" y="928670"/>
            <a:chExt cx="1608623" cy="797724"/>
          </a:xfrm>
          <a:solidFill>
            <a:srgbClr val="FF0000"/>
          </a:solidFill>
        </p:grpSpPr>
        <p:sp>
          <p:nvSpPr>
            <p:cNvPr id="69" name="任意多边形 68"/>
            <p:cNvSpPr/>
            <p:nvPr/>
          </p:nvSpPr>
          <p:spPr bwMode="auto">
            <a:xfrm>
              <a:off x="549301" y="928670"/>
              <a:ext cx="1608623" cy="797724"/>
            </a:xfrm>
            <a:custGeom>
              <a:avLst/>
              <a:gdLst>
                <a:gd name="connsiteX0" fmla="*/ 6350 w 1640417"/>
                <a:gd name="connsiteY0" fmla="*/ 629708 h 860425"/>
                <a:gd name="connsiteX1" fmla="*/ 25400 w 1640417"/>
                <a:gd name="connsiteY1" fmla="*/ 369358 h 860425"/>
                <a:gd name="connsiteX2" fmla="*/ 158750 w 1640417"/>
                <a:gd name="connsiteY2" fmla="*/ 172508 h 860425"/>
                <a:gd name="connsiteX3" fmla="*/ 425450 w 1640417"/>
                <a:gd name="connsiteY3" fmla="*/ 109008 h 860425"/>
                <a:gd name="connsiteX4" fmla="*/ 444500 w 1640417"/>
                <a:gd name="connsiteY4" fmla="*/ 96308 h 860425"/>
                <a:gd name="connsiteX5" fmla="*/ 431800 w 1640417"/>
                <a:gd name="connsiteY5" fmla="*/ 58208 h 860425"/>
                <a:gd name="connsiteX6" fmla="*/ 457200 w 1640417"/>
                <a:gd name="connsiteY6" fmla="*/ 32808 h 860425"/>
                <a:gd name="connsiteX7" fmla="*/ 520700 w 1640417"/>
                <a:gd name="connsiteY7" fmla="*/ 1058 h 860425"/>
                <a:gd name="connsiteX8" fmla="*/ 533400 w 1640417"/>
                <a:gd name="connsiteY8" fmla="*/ 39158 h 860425"/>
                <a:gd name="connsiteX9" fmla="*/ 527050 w 1640417"/>
                <a:gd name="connsiteY9" fmla="*/ 70908 h 860425"/>
                <a:gd name="connsiteX10" fmla="*/ 514350 w 1640417"/>
                <a:gd name="connsiteY10" fmla="*/ 89958 h 860425"/>
                <a:gd name="connsiteX11" fmla="*/ 590550 w 1640417"/>
                <a:gd name="connsiteY11" fmla="*/ 89958 h 860425"/>
                <a:gd name="connsiteX12" fmla="*/ 723900 w 1640417"/>
                <a:gd name="connsiteY12" fmla="*/ 115358 h 860425"/>
                <a:gd name="connsiteX13" fmla="*/ 838200 w 1640417"/>
                <a:gd name="connsiteY13" fmla="*/ 229658 h 860425"/>
                <a:gd name="connsiteX14" fmla="*/ 908050 w 1640417"/>
                <a:gd name="connsiteY14" fmla="*/ 363008 h 860425"/>
                <a:gd name="connsiteX15" fmla="*/ 946150 w 1640417"/>
                <a:gd name="connsiteY15" fmla="*/ 464608 h 860425"/>
                <a:gd name="connsiteX16" fmla="*/ 984250 w 1640417"/>
                <a:gd name="connsiteY16" fmla="*/ 553508 h 860425"/>
                <a:gd name="connsiteX17" fmla="*/ 927100 w 1640417"/>
                <a:gd name="connsiteY17" fmla="*/ 413808 h 860425"/>
                <a:gd name="connsiteX18" fmla="*/ 927100 w 1640417"/>
                <a:gd name="connsiteY18" fmla="*/ 401108 h 860425"/>
                <a:gd name="connsiteX19" fmla="*/ 1314450 w 1640417"/>
                <a:gd name="connsiteY19" fmla="*/ 420158 h 860425"/>
                <a:gd name="connsiteX20" fmla="*/ 1600200 w 1640417"/>
                <a:gd name="connsiteY20" fmla="*/ 585258 h 860425"/>
                <a:gd name="connsiteX21" fmla="*/ 1555750 w 1640417"/>
                <a:gd name="connsiteY21" fmla="*/ 724958 h 860425"/>
                <a:gd name="connsiteX22" fmla="*/ 1200150 w 1640417"/>
                <a:gd name="connsiteY22" fmla="*/ 839258 h 860425"/>
                <a:gd name="connsiteX23" fmla="*/ 647700 w 1640417"/>
                <a:gd name="connsiteY23" fmla="*/ 851958 h 860425"/>
                <a:gd name="connsiteX24" fmla="*/ 222250 w 1640417"/>
                <a:gd name="connsiteY24" fmla="*/ 826558 h 860425"/>
                <a:gd name="connsiteX25" fmla="*/ 57150 w 1640417"/>
                <a:gd name="connsiteY25" fmla="*/ 769408 h 860425"/>
                <a:gd name="connsiteX26" fmla="*/ 6350 w 1640417"/>
                <a:gd name="connsiteY26" fmla="*/ 629708 h 860425"/>
                <a:gd name="connsiteX0" fmla="*/ 31750 w 1665817"/>
                <a:gd name="connsiteY0" fmla="*/ 629708 h 860425"/>
                <a:gd name="connsiteX1" fmla="*/ 25400 w 1665817"/>
                <a:gd name="connsiteY1" fmla="*/ 357190 h 860425"/>
                <a:gd name="connsiteX2" fmla="*/ 184150 w 1665817"/>
                <a:gd name="connsiteY2" fmla="*/ 172508 h 860425"/>
                <a:gd name="connsiteX3" fmla="*/ 450850 w 1665817"/>
                <a:gd name="connsiteY3" fmla="*/ 109008 h 860425"/>
                <a:gd name="connsiteX4" fmla="*/ 469900 w 1665817"/>
                <a:gd name="connsiteY4" fmla="*/ 96308 h 860425"/>
                <a:gd name="connsiteX5" fmla="*/ 457200 w 1665817"/>
                <a:gd name="connsiteY5" fmla="*/ 58208 h 860425"/>
                <a:gd name="connsiteX6" fmla="*/ 482600 w 1665817"/>
                <a:gd name="connsiteY6" fmla="*/ 32808 h 860425"/>
                <a:gd name="connsiteX7" fmla="*/ 546100 w 1665817"/>
                <a:gd name="connsiteY7" fmla="*/ 1058 h 860425"/>
                <a:gd name="connsiteX8" fmla="*/ 558800 w 1665817"/>
                <a:gd name="connsiteY8" fmla="*/ 39158 h 860425"/>
                <a:gd name="connsiteX9" fmla="*/ 552450 w 1665817"/>
                <a:gd name="connsiteY9" fmla="*/ 70908 h 860425"/>
                <a:gd name="connsiteX10" fmla="*/ 539750 w 1665817"/>
                <a:gd name="connsiteY10" fmla="*/ 89958 h 860425"/>
                <a:gd name="connsiteX11" fmla="*/ 615950 w 1665817"/>
                <a:gd name="connsiteY11" fmla="*/ 89958 h 860425"/>
                <a:gd name="connsiteX12" fmla="*/ 749300 w 1665817"/>
                <a:gd name="connsiteY12" fmla="*/ 115358 h 860425"/>
                <a:gd name="connsiteX13" fmla="*/ 863600 w 1665817"/>
                <a:gd name="connsiteY13" fmla="*/ 229658 h 860425"/>
                <a:gd name="connsiteX14" fmla="*/ 933450 w 1665817"/>
                <a:gd name="connsiteY14" fmla="*/ 363008 h 860425"/>
                <a:gd name="connsiteX15" fmla="*/ 971550 w 1665817"/>
                <a:gd name="connsiteY15" fmla="*/ 464608 h 860425"/>
                <a:gd name="connsiteX16" fmla="*/ 1009650 w 1665817"/>
                <a:gd name="connsiteY16" fmla="*/ 553508 h 860425"/>
                <a:gd name="connsiteX17" fmla="*/ 952500 w 1665817"/>
                <a:gd name="connsiteY17" fmla="*/ 413808 h 860425"/>
                <a:gd name="connsiteX18" fmla="*/ 952500 w 1665817"/>
                <a:gd name="connsiteY18" fmla="*/ 401108 h 860425"/>
                <a:gd name="connsiteX19" fmla="*/ 1339850 w 1665817"/>
                <a:gd name="connsiteY19" fmla="*/ 420158 h 860425"/>
                <a:gd name="connsiteX20" fmla="*/ 1625600 w 1665817"/>
                <a:gd name="connsiteY20" fmla="*/ 585258 h 860425"/>
                <a:gd name="connsiteX21" fmla="*/ 1581150 w 1665817"/>
                <a:gd name="connsiteY21" fmla="*/ 724958 h 860425"/>
                <a:gd name="connsiteX22" fmla="*/ 1225550 w 1665817"/>
                <a:gd name="connsiteY22" fmla="*/ 839258 h 860425"/>
                <a:gd name="connsiteX23" fmla="*/ 673100 w 1665817"/>
                <a:gd name="connsiteY23" fmla="*/ 851958 h 860425"/>
                <a:gd name="connsiteX24" fmla="*/ 247650 w 1665817"/>
                <a:gd name="connsiteY24" fmla="*/ 826558 h 860425"/>
                <a:gd name="connsiteX25" fmla="*/ 82550 w 1665817"/>
                <a:gd name="connsiteY25" fmla="*/ 769408 h 860425"/>
                <a:gd name="connsiteX26" fmla="*/ 31750 w 1665817"/>
                <a:gd name="connsiteY26" fmla="*/ 629708 h 860425"/>
                <a:gd name="connsiteX0" fmla="*/ 9525 w 1643592"/>
                <a:gd name="connsiteY0" fmla="*/ 629708 h 860425"/>
                <a:gd name="connsiteX1" fmla="*/ 3175 w 1643592"/>
                <a:gd name="connsiteY1" fmla="*/ 357190 h 860425"/>
                <a:gd name="connsiteX2" fmla="*/ 161925 w 1643592"/>
                <a:gd name="connsiteY2" fmla="*/ 172508 h 860425"/>
                <a:gd name="connsiteX3" fmla="*/ 428625 w 1643592"/>
                <a:gd name="connsiteY3" fmla="*/ 109008 h 860425"/>
                <a:gd name="connsiteX4" fmla="*/ 447675 w 1643592"/>
                <a:gd name="connsiteY4" fmla="*/ 96308 h 860425"/>
                <a:gd name="connsiteX5" fmla="*/ 434975 w 1643592"/>
                <a:gd name="connsiteY5" fmla="*/ 58208 h 860425"/>
                <a:gd name="connsiteX6" fmla="*/ 460375 w 1643592"/>
                <a:gd name="connsiteY6" fmla="*/ 32808 h 860425"/>
                <a:gd name="connsiteX7" fmla="*/ 523875 w 1643592"/>
                <a:gd name="connsiteY7" fmla="*/ 1058 h 860425"/>
                <a:gd name="connsiteX8" fmla="*/ 536575 w 1643592"/>
                <a:gd name="connsiteY8" fmla="*/ 39158 h 860425"/>
                <a:gd name="connsiteX9" fmla="*/ 530225 w 1643592"/>
                <a:gd name="connsiteY9" fmla="*/ 70908 h 860425"/>
                <a:gd name="connsiteX10" fmla="*/ 517525 w 1643592"/>
                <a:gd name="connsiteY10" fmla="*/ 89958 h 860425"/>
                <a:gd name="connsiteX11" fmla="*/ 593725 w 1643592"/>
                <a:gd name="connsiteY11" fmla="*/ 89958 h 860425"/>
                <a:gd name="connsiteX12" fmla="*/ 727075 w 1643592"/>
                <a:gd name="connsiteY12" fmla="*/ 115358 h 860425"/>
                <a:gd name="connsiteX13" fmla="*/ 841375 w 1643592"/>
                <a:gd name="connsiteY13" fmla="*/ 229658 h 860425"/>
                <a:gd name="connsiteX14" fmla="*/ 911225 w 1643592"/>
                <a:gd name="connsiteY14" fmla="*/ 363008 h 860425"/>
                <a:gd name="connsiteX15" fmla="*/ 949325 w 1643592"/>
                <a:gd name="connsiteY15" fmla="*/ 464608 h 860425"/>
                <a:gd name="connsiteX16" fmla="*/ 987425 w 1643592"/>
                <a:gd name="connsiteY16" fmla="*/ 553508 h 860425"/>
                <a:gd name="connsiteX17" fmla="*/ 930275 w 1643592"/>
                <a:gd name="connsiteY17" fmla="*/ 413808 h 860425"/>
                <a:gd name="connsiteX18" fmla="*/ 930275 w 1643592"/>
                <a:gd name="connsiteY18" fmla="*/ 401108 h 860425"/>
                <a:gd name="connsiteX19" fmla="*/ 1317625 w 1643592"/>
                <a:gd name="connsiteY19" fmla="*/ 420158 h 860425"/>
                <a:gd name="connsiteX20" fmla="*/ 1603375 w 1643592"/>
                <a:gd name="connsiteY20" fmla="*/ 585258 h 860425"/>
                <a:gd name="connsiteX21" fmla="*/ 1558925 w 1643592"/>
                <a:gd name="connsiteY21" fmla="*/ 724958 h 860425"/>
                <a:gd name="connsiteX22" fmla="*/ 1203325 w 1643592"/>
                <a:gd name="connsiteY22" fmla="*/ 839258 h 860425"/>
                <a:gd name="connsiteX23" fmla="*/ 650875 w 1643592"/>
                <a:gd name="connsiteY23" fmla="*/ 851958 h 860425"/>
                <a:gd name="connsiteX24" fmla="*/ 225425 w 1643592"/>
                <a:gd name="connsiteY24" fmla="*/ 826558 h 860425"/>
                <a:gd name="connsiteX25" fmla="*/ 60325 w 1643592"/>
                <a:gd name="connsiteY25" fmla="*/ 769408 h 860425"/>
                <a:gd name="connsiteX26" fmla="*/ 9525 w 1643592"/>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60425"/>
                <a:gd name="connsiteX1" fmla="*/ 41539 w 1635919"/>
                <a:gd name="connsiteY1" fmla="*/ 357190 h 860425"/>
                <a:gd name="connsiteX2" fmla="*/ 154252 w 1635919"/>
                <a:gd name="connsiteY2" fmla="*/ 172508 h 860425"/>
                <a:gd name="connsiteX3" fmla="*/ 420952 w 1635919"/>
                <a:gd name="connsiteY3" fmla="*/ 109008 h 860425"/>
                <a:gd name="connsiteX4" fmla="*/ 440002 w 1635919"/>
                <a:gd name="connsiteY4" fmla="*/ 96308 h 860425"/>
                <a:gd name="connsiteX5" fmla="*/ 427302 w 1635919"/>
                <a:gd name="connsiteY5" fmla="*/ 58208 h 860425"/>
                <a:gd name="connsiteX6" fmla="*/ 452702 w 1635919"/>
                <a:gd name="connsiteY6" fmla="*/ 32808 h 860425"/>
                <a:gd name="connsiteX7" fmla="*/ 516202 w 1635919"/>
                <a:gd name="connsiteY7" fmla="*/ 1058 h 860425"/>
                <a:gd name="connsiteX8" fmla="*/ 528902 w 1635919"/>
                <a:gd name="connsiteY8" fmla="*/ 39158 h 860425"/>
                <a:gd name="connsiteX9" fmla="*/ 522552 w 1635919"/>
                <a:gd name="connsiteY9" fmla="*/ 70908 h 860425"/>
                <a:gd name="connsiteX10" fmla="*/ 509852 w 1635919"/>
                <a:gd name="connsiteY10" fmla="*/ 89958 h 860425"/>
                <a:gd name="connsiteX11" fmla="*/ 586052 w 1635919"/>
                <a:gd name="connsiteY11" fmla="*/ 89958 h 860425"/>
                <a:gd name="connsiteX12" fmla="*/ 719402 w 1635919"/>
                <a:gd name="connsiteY12" fmla="*/ 115358 h 860425"/>
                <a:gd name="connsiteX13" fmla="*/ 833702 w 1635919"/>
                <a:gd name="connsiteY13" fmla="*/ 229658 h 860425"/>
                <a:gd name="connsiteX14" fmla="*/ 903552 w 1635919"/>
                <a:gd name="connsiteY14" fmla="*/ 363008 h 860425"/>
                <a:gd name="connsiteX15" fmla="*/ 941652 w 1635919"/>
                <a:gd name="connsiteY15" fmla="*/ 464608 h 860425"/>
                <a:gd name="connsiteX16" fmla="*/ 979752 w 1635919"/>
                <a:gd name="connsiteY16" fmla="*/ 553508 h 860425"/>
                <a:gd name="connsiteX17" fmla="*/ 922602 w 1635919"/>
                <a:gd name="connsiteY17" fmla="*/ 413808 h 860425"/>
                <a:gd name="connsiteX18" fmla="*/ 922602 w 1635919"/>
                <a:gd name="connsiteY18" fmla="*/ 401108 h 860425"/>
                <a:gd name="connsiteX19" fmla="*/ 1309952 w 1635919"/>
                <a:gd name="connsiteY19" fmla="*/ 420158 h 860425"/>
                <a:gd name="connsiteX20" fmla="*/ 1595702 w 1635919"/>
                <a:gd name="connsiteY20" fmla="*/ 585258 h 860425"/>
                <a:gd name="connsiteX21" fmla="*/ 1551252 w 1635919"/>
                <a:gd name="connsiteY21" fmla="*/ 724958 h 860425"/>
                <a:gd name="connsiteX22" fmla="*/ 1195652 w 1635919"/>
                <a:gd name="connsiteY22" fmla="*/ 839258 h 860425"/>
                <a:gd name="connsiteX23" fmla="*/ 643202 w 1635919"/>
                <a:gd name="connsiteY23" fmla="*/ 851958 h 860425"/>
                <a:gd name="connsiteX24" fmla="*/ 217752 w 1635919"/>
                <a:gd name="connsiteY24" fmla="*/ 826558 h 860425"/>
                <a:gd name="connsiteX25" fmla="*/ 52652 w 1635919"/>
                <a:gd name="connsiteY25" fmla="*/ 769408 h 860425"/>
                <a:gd name="connsiteX26" fmla="*/ 1852 w 1635919"/>
                <a:gd name="connsiteY26" fmla="*/ 629708 h 860425"/>
                <a:gd name="connsiteX0" fmla="*/ 1852 w 1635919"/>
                <a:gd name="connsiteY0" fmla="*/ 629708 h 858748"/>
                <a:gd name="connsiteX1" fmla="*/ 41539 w 1635919"/>
                <a:gd name="connsiteY1" fmla="*/ 357190 h 858748"/>
                <a:gd name="connsiteX2" fmla="*/ 154252 w 1635919"/>
                <a:gd name="connsiteY2" fmla="*/ 172508 h 858748"/>
                <a:gd name="connsiteX3" fmla="*/ 420952 w 1635919"/>
                <a:gd name="connsiteY3" fmla="*/ 109008 h 858748"/>
                <a:gd name="connsiteX4" fmla="*/ 440002 w 1635919"/>
                <a:gd name="connsiteY4" fmla="*/ 96308 h 858748"/>
                <a:gd name="connsiteX5" fmla="*/ 427302 w 1635919"/>
                <a:gd name="connsiteY5" fmla="*/ 58208 h 858748"/>
                <a:gd name="connsiteX6" fmla="*/ 452702 w 1635919"/>
                <a:gd name="connsiteY6" fmla="*/ 32808 h 858748"/>
                <a:gd name="connsiteX7" fmla="*/ 516202 w 1635919"/>
                <a:gd name="connsiteY7" fmla="*/ 1058 h 858748"/>
                <a:gd name="connsiteX8" fmla="*/ 528902 w 1635919"/>
                <a:gd name="connsiteY8" fmla="*/ 39158 h 858748"/>
                <a:gd name="connsiteX9" fmla="*/ 522552 w 1635919"/>
                <a:gd name="connsiteY9" fmla="*/ 70908 h 858748"/>
                <a:gd name="connsiteX10" fmla="*/ 509852 w 1635919"/>
                <a:gd name="connsiteY10" fmla="*/ 89958 h 858748"/>
                <a:gd name="connsiteX11" fmla="*/ 586052 w 1635919"/>
                <a:gd name="connsiteY11" fmla="*/ 89958 h 858748"/>
                <a:gd name="connsiteX12" fmla="*/ 719402 w 1635919"/>
                <a:gd name="connsiteY12" fmla="*/ 115358 h 858748"/>
                <a:gd name="connsiteX13" fmla="*/ 833702 w 1635919"/>
                <a:gd name="connsiteY13" fmla="*/ 229658 h 858748"/>
                <a:gd name="connsiteX14" fmla="*/ 903552 w 1635919"/>
                <a:gd name="connsiteY14" fmla="*/ 363008 h 858748"/>
                <a:gd name="connsiteX15" fmla="*/ 941652 w 1635919"/>
                <a:gd name="connsiteY15" fmla="*/ 464608 h 858748"/>
                <a:gd name="connsiteX16" fmla="*/ 979752 w 1635919"/>
                <a:gd name="connsiteY16" fmla="*/ 553508 h 858748"/>
                <a:gd name="connsiteX17" fmla="*/ 922602 w 1635919"/>
                <a:gd name="connsiteY17" fmla="*/ 413808 h 858748"/>
                <a:gd name="connsiteX18" fmla="*/ 922602 w 1635919"/>
                <a:gd name="connsiteY18" fmla="*/ 401108 h 858748"/>
                <a:gd name="connsiteX19" fmla="*/ 1309952 w 1635919"/>
                <a:gd name="connsiteY19" fmla="*/ 420158 h 858748"/>
                <a:gd name="connsiteX20" fmla="*/ 1595702 w 1635919"/>
                <a:gd name="connsiteY20" fmla="*/ 585258 h 858748"/>
                <a:gd name="connsiteX21" fmla="*/ 1551252 w 1635919"/>
                <a:gd name="connsiteY21" fmla="*/ 724958 h 858748"/>
                <a:gd name="connsiteX22" fmla="*/ 1184547 w 1635919"/>
                <a:gd name="connsiteY22" fmla="*/ 785818 h 858748"/>
                <a:gd name="connsiteX23" fmla="*/ 643202 w 1635919"/>
                <a:gd name="connsiteY23" fmla="*/ 851958 h 858748"/>
                <a:gd name="connsiteX24" fmla="*/ 217752 w 1635919"/>
                <a:gd name="connsiteY24" fmla="*/ 826558 h 858748"/>
                <a:gd name="connsiteX25" fmla="*/ 52652 w 1635919"/>
                <a:gd name="connsiteY25" fmla="*/ 769408 h 858748"/>
                <a:gd name="connsiteX26" fmla="*/ 1852 w 1635919"/>
                <a:gd name="connsiteY26" fmla="*/ 629708 h 858748"/>
                <a:gd name="connsiteX0" fmla="*/ 1852 w 1635919"/>
                <a:gd name="connsiteY0" fmla="*/ 629708 h 829293"/>
                <a:gd name="connsiteX1" fmla="*/ 41539 w 1635919"/>
                <a:gd name="connsiteY1" fmla="*/ 357190 h 829293"/>
                <a:gd name="connsiteX2" fmla="*/ 154252 w 1635919"/>
                <a:gd name="connsiteY2" fmla="*/ 172508 h 829293"/>
                <a:gd name="connsiteX3" fmla="*/ 420952 w 1635919"/>
                <a:gd name="connsiteY3" fmla="*/ 109008 h 829293"/>
                <a:gd name="connsiteX4" fmla="*/ 440002 w 1635919"/>
                <a:gd name="connsiteY4" fmla="*/ 96308 h 829293"/>
                <a:gd name="connsiteX5" fmla="*/ 427302 w 1635919"/>
                <a:gd name="connsiteY5" fmla="*/ 58208 h 829293"/>
                <a:gd name="connsiteX6" fmla="*/ 452702 w 1635919"/>
                <a:gd name="connsiteY6" fmla="*/ 32808 h 829293"/>
                <a:gd name="connsiteX7" fmla="*/ 516202 w 1635919"/>
                <a:gd name="connsiteY7" fmla="*/ 1058 h 829293"/>
                <a:gd name="connsiteX8" fmla="*/ 528902 w 1635919"/>
                <a:gd name="connsiteY8" fmla="*/ 39158 h 829293"/>
                <a:gd name="connsiteX9" fmla="*/ 522552 w 1635919"/>
                <a:gd name="connsiteY9" fmla="*/ 70908 h 829293"/>
                <a:gd name="connsiteX10" fmla="*/ 509852 w 1635919"/>
                <a:gd name="connsiteY10" fmla="*/ 89958 h 829293"/>
                <a:gd name="connsiteX11" fmla="*/ 586052 w 1635919"/>
                <a:gd name="connsiteY11" fmla="*/ 89958 h 829293"/>
                <a:gd name="connsiteX12" fmla="*/ 719402 w 1635919"/>
                <a:gd name="connsiteY12" fmla="*/ 115358 h 829293"/>
                <a:gd name="connsiteX13" fmla="*/ 833702 w 1635919"/>
                <a:gd name="connsiteY13" fmla="*/ 229658 h 829293"/>
                <a:gd name="connsiteX14" fmla="*/ 903552 w 1635919"/>
                <a:gd name="connsiteY14" fmla="*/ 363008 h 829293"/>
                <a:gd name="connsiteX15" fmla="*/ 941652 w 1635919"/>
                <a:gd name="connsiteY15" fmla="*/ 464608 h 829293"/>
                <a:gd name="connsiteX16" fmla="*/ 979752 w 1635919"/>
                <a:gd name="connsiteY16" fmla="*/ 553508 h 829293"/>
                <a:gd name="connsiteX17" fmla="*/ 922602 w 1635919"/>
                <a:gd name="connsiteY17" fmla="*/ 413808 h 829293"/>
                <a:gd name="connsiteX18" fmla="*/ 922602 w 1635919"/>
                <a:gd name="connsiteY18" fmla="*/ 401108 h 829293"/>
                <a:gd name="connsiteX19" fmla="*/ 1309952 w 1635919"/>
                <a:gd name="connsiteY19" fmla="*/ 420158 h 829293"/>
                <a:gd name="connsiteX20" fmla="*/ 1595702 w 1635919"/>
                <a:gd name="connsiteY20" fmla="*/ 585258 h 829293"/>
                <a:gd name="connsiteX21" fmla="*/ 1551252 w 1635919"/>
                <a:gd name="connsiteY21" fmla="*/ 724958 h 829293"/>
                <a:gd name="connsiteX22" fmla="*/ 1184547 w 1635919"/>
                <a:gd name="connsiteY22" fmla="*/ 785818 h 829293"/>
                <a:gd name="connsiteX23" fmla="*/ 613043 w 1635919"/>
                <a:gd name="connsiteY23" fmla="*/ 785818 h 829293"/>
                <a:gd name="connsiteX24" fmla="*/ 217752 w 1635919"/>
                <a:gd name="connsiteY24" fmla="*/ 826558 h 829293"/>
                <a:gd name="connsiteX25" fmla="*/ 52652 w 1635919"/>
                <a:gd name="connsiteY25" fmla="*/ 769408 h 829293"/>
                <a:gd name="connsiteX26" fmla="*/ 1852 w 1635919"/>
                <a:gd name="connsiteY26" fmla="*/ 629708 h 829293"/>
                <a:gd name="connsiteX0" fmla="*/ 1852 w 1635919"/>
                <a:gd name="connsiteY0" fmla="*/ 629708 h 852576"/>
                <a:gd name="connsiteX1" fmla="*/ 41539 w 1635919"/>
                <a:gd name="connsiteY1" fmla="*/ 357190 h 852576"/>
                <a:gd name="connsiteX2" fmla="*/ 154252 w 1635919"/>
                <a:gd name="connsiteY2" fmla="*/ 172508 h 852576"/>
                <a:gd name="connsiteX3" fmla="*/ 420952 w 1635919"/>
                <a:gd name="connsiteY3" fmla="*/ 109008 h 852576"/>
                <a:gd name="connsiteX4" fmla="*/ 440002 w 1635919"/>
                <a:gd name="connsiteY4" fmla="*/ 96308 h 852576"/>
                <a:gd name="connsiteX5" fmla="*/ 427302 w 1635919"/>
                <a:gd name="connsiteY5" fmla="*/ 58208 h 852576"/>
                <a:gd name="connsiteX6" fmla="*/ 452702 w 1635919"/>
                <a:gd name="connsiteY6" fmla="*/ 32808 h 852576"/>
                <a:gd name="connsiteX7" fmla="*/ 516202 w 1635919"/>
                <a:gd name="connsiteY7" fmla="*/ 1058 h 852576"/>
                <a:gd name="connsiteX8" fmla="*/ 528902 w 1635919"/>
                <a:gd name="connsiteY8" fmla="*/ 39158 h 852576"/>
                <a:gd name="connsiteX9" fmla="*/ 522552 w 1635919"/>
                <a:gd name="connsiteY9" fmla="*/ 70908 h 852576"/>
                <a:gd name="connsiteX10" fmla="*/ 509852 w 1635919"/>
                <a:gd name="connsiteY10" fmla="*/ 89958 h 852576"/>
                <a:gd name="connsiteX11" fmla="*/ 586052 w 1635919"/>
                <a:gd name="connsiteY11" fmla="*/ 89958 h 852576"/>
                <a:gd name="connsiteX12" fmla="*/ 719402 w 1635919"/>
                <a:gd name="connsiteY12" fmla="*/ 115358 h 852576"/>
                <a:gd name="connsiteX13" fmla="*/ 833702 w 1635919"/>
                <a:gd name="connsiteY13" fmla="*/ 229658 h 852576"/>
                <a:gd name="connsiteX14" fmla="*/ 903552 w 1635919"/>
                <a:gd name="connsiteY14" fmla="*/ 363008 h 852576"/>
                <a:gd name="connsiteX15" fmla="*/ 941652 w 1635919"/>
                <a:gd name="connsiteY15" fmla="*/ 464608 h 852576"/>
                <a:gd name="connsiteX16" fmla="*/ 979752 w 1635919"/>
                <a:gd name="connsiteY16" fmla="*/ 553508 h 852576"/>
                <a:gd name="connsiteX17" fmla="*/ 922602 w 1635919"/>
                <a:gd name="connsiteY17" fmla="*/ 413808 h 852576"/>
                <a:gd name="connsiteX18" fmla="*/ 922602 w 1635919"/>
                <a:gd name="connsiteY18" fmla="*/ 401108 h 852576"/>
                <a:gd name="connsiteX19" fmla="*/ 1309952 w 1635919"/>
                <a:gd name="connsiteY19" fmla="*/ 420158 h 852576"/>
                <a:gd name="connsiteX20" fmla="*/ 1595702 w 1635919"/>
                <a:gd name="connsiteY20" fmla="*/ 585258 h 852576"/>
                <a:gd name="connsiteX21" fmla="*/ 1551252 w 1635919"/>
                <a:gd name="connsiteY21" fmla="*/ 724958 h 852576"/>
                <a:gd name="connsiteX22" fmla="*/ 1184547 w 1635919"/>
                <a:gd name="connsiteY22" fmla="*/ 785818 h 852576"/>
                <a:gd name="connsiteX23" fmla="*/ 613043 w 1635919"/>
                <a:gd name="connsiteY23" fmla="*/ 785818 h 852576"/>
                <a:gd name="connsiteX24" fmla="*/ 217752 w 1635919"/>
                <a:gd name="connsiteY24" fmla="*/ 826558 h 852576"/>
                <a:gd name="connsiteX25" fmla="*/ 1852 w 1635919"/>
                <a:gd name="connsiteY25" fmla="*/ 629708 h 852576"/>
                <a:gd name="connsiteX0" fmla="*/ 1852 w 1635919"/>
                <a:gd name="connsiteY0" fmla="*/ 629708 h 811836"/>
                <a:gd name="connsiteX1" fmla="*/ 41539 w 1635919"/>
                <a:gd name="connsiteY1" fmla="*/ 357190 h 811836"/>
                <a:gd name="connsiteX2" fmla="*/ 154252 w 1635919"/>
                <a:gd name="connsiteY2" fmla="*/ 172508 h 811836"/>
                <a:gd name="connsiteX3" fmla="*/ 420952 w 1635919"/>
                <a:gd name="connsiteY3" fmla="*/ 109008 h 811836"/>
                <a:gd name="connsiteX4" fmla="*/ 440002 w 1635919"/>
                <a:gd name="connsiteY4" fmla="*/ 96308 h 811836"/>
                <a:gd name="connsiteX5" fmla="*/ 427302 w 1635919"/>
                <a:gd name="connsiteY5" fmla="*/ 58208 h 811836"/>
                <a:gd name="connsiteX6" fmla="*/ 452702 w 1635919"/>
                <a:gd name="connsiteY6" fmla="*/ 32808 h 811836"/>
                <a:gd name="connsiteX7" fmla="*/ 516202 w 1635919"/>
                <a:gd name="connsiteY7" fmla="*/ 1058 h 811836"/>
                <a:gd name="connsiteX8" fmla="*/ 528902 w 1635919"/>
                <a:gd name="connsiteY8" fmla="*/ 39158 h 811836"/>
                <a:gd name="connsiteX9" fmla="*/ 522552 w 1635919"/>
                <a:gd name="connsiteY9" fmla="*/ 70908 h 811836"/>
                <a:gd name="connsiteX10" fmla="*/ 509852 w 1635919"/>
                <a:gd name="connsiteY10" fmla="*/ 89958 h 811836"/>
                <a:gd name="connsiteX11" fmla="*/ 586052 w 1635919"/>
                <a:gd name="connsiteY11" fmla="*/ 89958 h 811836"/>
                <a:gd name="connsiteX12" fmla="*/ 719402 w 1635919"/>
                <a:gd name="connsiteY12" fmla="*/ 115358 h 811836"/>
                <a:gd name="connsiteX13" fmla="*/ 833702 w 1635919"/>
                <a:gd name="connsiteY13" fmla="*/ 229658 h 811836"/>
                <a:gd name="connsiteX14" fmla="*/ 903552 w 1635919"/>
                <a:gd name="connsiteY14" fmla="*/ 363008 h 811836"/>
                <a:gd name="connsiteX15" fmla="*/ 941652 w 1635919"/>
                <a:gd name="connsiteY15" fmla="*/ 464608 h 811836"/>
                <a:gd name="connsiteX16" fmla="*/ 979752 w 1635919"/>
                <a:gd name="connsiteY16" fmla="*/ 553508 h 811836"/>
                <a:gd name="connsiteX17" fmla="*/ 922602 w 1635919"/>
                <a:gd name="connsiteY17" fmla="*/ 413808 h 811836"/>
                <a:gd name="connsiteX18" fmla="*/ 922602 w 1635919"/>
                <a:gd name="connsiteY18" fmla="*/ 401108 h 811836"/>
                <a:gd name="connsiteX19" fmla="*/ 1309952 w 1635919"/>
                <a:gd name="connsiteY19" fmla="*/ 420158 h 811836"/>
                <a:gd name="connsiteX20" fmla="*/ 1595702 w 1635919"/>
                <a:gd name="connsiteY20" fmla="*/ 585258 h 811836"/>
                <a:gd name="connsiteX21" fmla="*/ 1551252 w 1635919"/>
                <a:gd name="connsiteY21" fmla="*/ 724958 h 811836"/>
                <a:gd name="connsiteX22" fmla="*/ 1184547 w 1635919"/>
                <a:gd name="connsiteY22" fmla="*/ 785818 h 811836"/>
                <a:gd name="connsiteX23" fmla="*/ 613043 w 1635919"/>
                <a:gd name="connsiteY23" fmla="*/ 785818 h 811836"/>
                <a:gd name="connsiteX24" fmla="*/ 255853 w 1635919"/>
                <a:gd name="connsiteY24" fmla="*/ 785818 h 811836"/>
                <a:gd name="connsiteX25" fmla="*/ 1852 w 1635919"/>
                <a:gd name="connsiteY25" fmla="*/ 629708 h 811836"/>
                <a:gd name="connsiteX0" fmla="*/ 1852 w 1667670"/>
                <a:gd name="connsiteY0" fmla="*/ 714380 h 797724"/>
                <a:gd name="connsiteX1" fmla="*/ 73290 w 1667670"/>
                <a:gd name="connsiteY1" fmla="*/ 357190 h 797724"/>
                <a:gd name="connsiteX2" fmla="*/ 186003 w 1667670"/>
                <a:gd name="connsiteY2" fmla="*/ 172508 h 797724"/>
                <a:gd name="connsiteX3" fmla="*/ 452703 w 1667670"/>
                <a:gd name="connsiteY3" fmla="*/ 109008 h 797724"/>
                <a:gd name="connsiteX4" fmla="*/ 471753 w 1667670"/>
                <a:gd name="connsiteY4" fmla="*/ 96308 h 797724"/>
                <a:gd name="connsiteX5" fmla="*/ 459053 w 1667670"/>
                <a:gd name="connsiteY5" fmla="*/ 58208 h 797724"/>
                <a:gd name="connsiteX6" fmla="*/ 484453 w 1667670"/>
                <a:gd name="connsiteY6" fmla="*/ 32808 h 797724"/>
                <a:gd name="connsiteX7" fmla="*/ 547953 w 1667670"/>
                <a:gd name="connsiteY7" fmla="*/ 1058 h 797724"/>
                <a:gd name="connsiteX8" fmla="*/ 560653 w 1667670"/>
                <a:gd name="connsiteY8" fmla="*/ 39158 h 797724"/>
                <a:gd name="connsiteX9" fmla="*/ 554303 w 1667670"/>
                <a:gd name="connsiteY9" fmla="*/ 70908 h 797724"/>
                <a:gd name="connsiteX10" fmla="*/ 541603 w 1667670"/>
                <a:gd name="connsiteY10" fmla="*/ 89958 h 797724"/>
                <a:gd name="connsiteX11" fmla="*/ 617803 w 1667670"/>
                <a:gd name="connsiteY11" fmla="*/ 89958 h 797724"/>
                <a:gd name="connsiteX12" fmla="*/ 751153 w 1667670"/>
                <a:gd name="connsiteY12" fmla="*/ 115358 h 797724"/>
                <a:gd name="connsiteX13" fmla="*/ 865453 w 1667670"/>
                <a:gd name="connsiteY13" fmla="*/ 229658 h 797724"/>
                <a:gd name="connsiteX14" fmla="*/ 935303 w 1667670"/>
                <a:gd name="connsiteY14" fmla="*/ 363008 h 797724"/>
                <a:gd name="connsiteX15" fmla="*/ 973403 w 1667670"/>
                <a:gd name="connsiteY15" fmla="*/ 464608 h 797724"/>
                <a:gd name="connsiteX16" fmla="*/ 1011503 w 1667670"/>
                <a:gd name="connsiteY16" fmla="*/ 553508 h 797724"/>
                <a:gd name="connsiteX17" fmla="*/ 954353 w 1667670"/>
                <a:gd name="connsiteY17" fmla="*/ 413808 h 797724"/>
                <a:gd name="connsiteX18" fmla="*/ 954353 w 1667670"/>
                <a:gd name="connsiteY18" fmla="*/ 401108 h 797724"/>
                <a:gd name="connsiteX19" fmla="*/ 1341703 w 1667670"/>
                <a:gd name="connsiteY19" fmla="*/ 420158 h 797724"/>
                <a:gd name="connsiteX20" fmla="*/ 1627453 w 1667670"/>
                <a:gd name="connsiteY20" fmla="*/ 585258 h 797724"/>
                <a:gd name="connsiteX21" fmla="*/ 1583003 w 1667670"/>
                <a:gd name="connsiteY21" fmla="*/ 724958 h 797724"/>
                <a:gd name="connsiteX22" fmla="*/ 1216298 w 1667670"/>
                <a:gd name="connsiteY22" fmla="*/ 785818 h 797724"/>
                <a:gd name="connsiteX23" fmla="*/ 644794 w 1667670"/>
                <a:gd name="connsiteY23" fmla="*/ 785818 h 797724"/>
                <a:gd name="connsiteX24" fmla="*/ 287604 w 1667670"/>
                <a:gd name="connsiteY24" fmla="*/ 785818 h 797724"/>
                <a:gd name="connsiteX25" fmla="*/ 1852 w 1667670"/>
                <a:gd name="connsiteY25" fmla="*/ 714380 h 797724"/>
                <a:gd name="connsiteX0" fmla="*/ 1852 w 1642535"/>
                <a:gd name="connsiteY0" fmla="*/ 714380 h 797724"/>
                <a:gd name="connsiteX1" fmla="*/ 73290 w 1642535"/>
                <a:gd name="connsiteY1" fmla="*/ 357190 h 797724"/>
                <a:gd name="connsiteX2" fmla="*/ 186003 w 1642535"/>
                <a:gd name="connsiteY2" fmla="*/ 172508 h 797724"/>
                <a:gd name="connsiteX3" fmla="*/ 452703 w 1642535"/>
                <a:gd name="connsiteY3" fmla="*/ 109008 h 797724"/>
                <a:gd name="connsiteX4" fmla="*/ 471753 w 1642535"/>
                <a:gd name="connsiteY4" fmla="*/ 96308 h 797724"/>
                <a:gd name="connsiteX5" fmla="*/ 459053 w 1642535"/>
                <a:gd name="connsiteY5" fmla="*/ 58208 h 797724"/>
                <a:gd name="connsiteX6" fmla="*/ 484453 w 1642535"/>
                <a:gd name="connsiteY6" fmla="*/ 32808 h 797724"/>
                <a:gd name="connsiteX7" fmla="*/ 547953 w 1642535"/>
                <a:gd name="connsiteY7" fmla="*/ 1058 h 797724"/>
                <a:gd name="connsiteX8" fmla="*/ 560653 w 1642535"/>
                <a:gd name="connsiteY8" fmla="*/ 39158 h 797724"/>
                <a:gd name="connsiteX9" fmla="*/ 554303 w 1642535"/>
                <a:gd name="connsiteY9" fmla="*/ 70908 h 797724"/>
                <a:gd name="connsiteX10" fmla="*/ 541603 w 1642535"/>
                <a:gd name="connsiteY10" fmla="*/ 89958 h 797724"/>
                <a:gd name="connsiteX11" fmla="*/ 617803 w 1642535"/>
                <a:gd name="connsiteY11" fmla="*/ 89958 h 797724"/>
                <a:gd name="connsiteX12" fmla="*/ 751153 w 1642535"/>
                <a:gd name="connsiteY12" fmla="*/ 115358 h 797724"/>
                <a:gd name="connsiteX13" fmla="*/ 865453 w 1642535"/>
                <a:gd name="connsiteY13" fmla="*/ 229658 h 797724"/>
                <a:gd name="connsiteX14" fmla="*/ 935303 w 1642535"/>
                <a:gd name="connsiteY14" fmla="*/ 363008 h 797724"/>
                <a:gd name="connsiteX15" fmla="*/ 973403 w 1642535"/>
                <a:gd name="connsiteY15" fmla="*/ 464608 h 797724"/>
                <a:gd name="connsiteX16" fmla="*/ 1011503 w 1642535"/>
                <a:gd name="connsiteY16" fmla="*/ 553508 h 797724"/>
                <a:gd name="connsiteX17" fmla="*/ 954353 w 1642535"/>
                <a:gd name="connsiteY17" fmla="*/ 413808 h 797724"/>
                <a:gd name="connsiteX18" fmla="*/ 954353 w 1642535"/>
                <a:gd name="connsiteY18" fmla="*/ 401108 h 797724"/>
                <a:gd name="connsiteX19" fmla="*/ 1341703 w 1642535"/>
                <a:gd name="connsiteY19" fmla="*/ 420158 h 797724"/>
                <a:gd name="connsiteX20" fmla="*/ 1573488 w 1642535"/>
                <a:gd name="connsiteY20" fmla="*/ 500066 h 797724"/>
                <a:gd name="connsiteX21" fmla="*/ 1583003 w 1642535"/>
                <a:gd name="connsiteY21" fmla="*/ 724958 h 797724"/>
                <a:gd name="connsiteX22" fmla="*/ 1216298 w 1642535"/>
                <a:gd name="connsiteY22" fmla="*/ 785818 h 797724"/>
                <a:gd name="connsiteX23" fmla="*/ 644794 w 1642535"/>
                <a:gd name="connsiteY23" fmla="*/ 785818 h 797724"/>
                <a:gd name="connsiteX24" fmla="*/ 287604 w 1642535"/>
                <a:gd name="connsiteY24" fmla="*/ 785818 h 797724"/>
                <a:gd name="connsiteX25" fmla="*/ 1852 w 1642535"/>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216298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600213"/>
                <a:gd name="connsiteY0" fmla="*/ 714380 h 797724"/>
                <a:gd name="connsiteX1" fmla="*/ 73290 w 1600213"/>
                <a:gd name="connsiteY1" fmla="*/ 357190 h 797724"/>
                <a:gd name="connsiteX2" fmla="*/ 186003 w 1600213"/>
                <a:gd name="connsiteY2" fmla="*/ 172508 h 797724"/>
                <a:gd name="connsiteX3" fmla="*/ 452703 w 1600213"/>
                <a:gd name="connsiteY3" fmla="*/ 109008 h 797724"/>
                <a:gd name="connsiteX4" fmla="*/ 471753 w 1600213"/>
                <a:gd name="connsiteY4" fmla="*/ 96308 h 797724"/>
                <a:gd name="connsiteX5" fmla="*/ 459053 w 1600213"/>
                <a:gd name="connsiteY5" fmla="*/ 58208 h 797724"/>
                <a:gd name="connsiteX6" fmla="*/ 484453 w 1600213"/>
                <a:gd name="connsiteY6" fmla="*/ 32808 h 797724"/>
                <a:gd name="connsiteX7" fmla="*/ 547953 w 1600213"/>
                <a:gd name="connsiteY7" fmla="*/ 1058 h 797724"/>
                <a:gd name="connsiteX8" fmla="*/ 560653 w 1600213"/>
                <a:gd name="connsiteY8" fmla="*/ 39158 h 797724"/>
                <a:gd name="connsiteX9" fmla="*/ 554303 w 1600213"/>
                <a:gd name="connsiteY9" fmla="*/ 70908 h 797724"/>
                <a:gd name="connsiteX10" fmla="*/ 541603 w 1600213"/>
                <a:gd name="connsiteY10" fmla="*/ 89958 h 797724"/>
                <a:gd name="connsiteX11" fmla="*/ 617803 w 1600213"/>
                <a:gd name="connsiteY11" fmla="*/ 89958 h 797724"/>
                <a:gd name="connsiteX12" fmla="*/ 751153 w 1600213"/>
                <a:gd name="connsiteY12" fmla="*/ 115358 h 797724"/>
                <a:gd name="connsiteX13" fmla="*/ 865453 w 1600213"/>
                <a:gd name="connsiteY13" fmla="*/ 229658 h 797724"/>
                <a:gd name="connsiteX14" fmla="*/ 935303 w 1600213"/>
                <a:gd name="connsiteY14" fmla="*/ 363008 h 797724"/>
                <a:gd name="connsiteX15" fmla="*/ 973403 w 1600213"/>
                <a:gd name="connsiteY15" fmla="*/ 464608 h 797724"/>
                <a:gd name="connsiteX16" fmla="*/ 1011503 w 1600213"/>
                <a:gd name="connsiteY16" fmla="*/ 553508 h 797724"/>
                <a:gd name="connsiteX17" fmla="*/ 954353 w 1600213"/>
                <a:gd name="connsiteY17" fmla="*/ 413808 h 797724"/>
                <a:gd name="connsiteX18" fmla="*/ 954353 w 1600213"/>
                <a:gd name="connsiteY18" fmla="*/ 401108 h 797724"/>
                <a:gd name="connsiteX19" fmla="*/ 1341703 w 1600213"/>
                <a:gd name="connsiteY19" fmla="*/ 420158 h 797724"/>
                <a:gd name="connsiteX20" fmla="*/ 1573488 w 1600213"/>
                <a:gd name="connsiteY20" fmla="*/ 500066 h 797724"/>
                <a:gd name="connsiteX21" fmla="*/ 1502051 w 1600213"/>
                <a:gd name="connsiteY21" fmla="*/ 714380 h 797724"/>
                <a:gd name="connsiteX22" fmla="*/ 1001985 w 1600213"/>
                <a:gd name="connsiteY22" fmla="*/ 785818 h 797724"/>
                <a:gd name="connsiteX23" fmla="*/ 644794 w 1600213"/>
                <a:gd name="connsiteY23" fmla="*/ 785818 h 797724"/>
                <a:gd name="connsiteX24" fmla="*/ 287604 w 1600213"/>
                <a:gd name="connsiteY24" fmla="*/ 785818 h 797724"/>
                <a:gd name="connsiteX25" fmla="*/ 1852 w 1600213"/>
                <a:gd name="connsiteY25" fmla="*/ 714380 h 797724"/>
                <a:gd name="connsiteX0" fmla="*/ 1852 w 1588306"/>
                <a:gd name="connsiteY0" fmla="*/ 714380 h 809631"/>
                <a:gd name="connsiteX1" fmla="*/ 73290 w 1588306"/>
                <a:gd name="connsiteY1" fmla="*/ 357190 h 809631"/>
                <a:gd name="connsiteX2" fmla="*/ 186003 w 1588306"/>
                <a:gd name="connsiteY2" fmla="*/ 172508 h 809631"/>
                <a:gd name="connsiteX3" fmla="*/ 452703 w 1588306"/>
                <a:gd name="connsiteY3" fmla="*/ 109008 h 809631"/>
                <a:gd name="connsiteX4" fmla="*/ 471753 w 1588306"/>
                <a:gd name="connsiteY4" fmla="*/ 96308 h 809631"/>
                <a:gd name="connsiteX5" fmla="*/ 459053 w 1588306"/>
                <a:gd name="connsiteY5" fmla="*/ 58208 h 809631"/>
                <a:gd name="connsiteX6" fmla="*/ 484453 w 1588306"/>
                <a:gd name="connsiteY6" fmla="*/ 32808 h 809631"/>
                <a:gd name="connsiteX7" fmla="*/ 547953 w 1588306"/>
                <a:gd name="connsiteY7" fmla="*/ 1058 h 809631"/>
                <a:gd name="connsiteX8" fmla="*/ 560653 w 1588306"/>
                <a:gd name="connsiteY8" fmla="*/ 39158 h 809631"/>
                <a:gd name="connsiteX9" fmla="*/ 554303 w 1588306"/>
                <a:gd name="connsiteY9" fmla="*/ 70908 h 809631"/>
                <a:gd name="connsiteX10" fmla="*/ 541603 w 1588306"/>
                <a:gd name="connsiteY10" fmla="*/ 89958 h 809631"/>
                <a:gd name="connsiteX11" fmla="*/ 617803 w 1588306"/>
                <a:gd name="connsiteY11" fmla="*/ 89958 h 809631"/>
                <a:gd name="connsiteX12" fmla="*/ 751153 w 1588306"/>
                <a:gd name="connsiteY12" fmla="*/ 115358 h 809631"/>
                <a:gd name="connsiteX13" fmla="*/ 865453 w 1588306"/>
                <a:gd name="connsiteY13" fmla="*/ 229658 h 809631"/>
                <a:gd name="connsiteX14" fmla="*/ 935303 w 1588306"/>
                <a:gd name="connsiteY14" fmla="*/ 363008 h 809631"/>
                <a:gd name="connsiteX15" fmla="*/ 973403 w 1588306"/>
                <a:gd name="connsiteY15" fmla="*/ 464608 h 809631"/>
                <a:gd name="connsiteX16" fmla="*/ 1011503 w 1588306"/>
                <a:gd name="connsiteY16" fmla="*/ 553508 h 809631"/>
                <a:gd name="connsiteX17" fmla="*/ 954353 w 1588306"/>
                <a:gd name="connsiteY17" fmla="*/ 413808 h 809631"/>
                <a:gd name="connsiteX18" fmla="*/ 954353 w 1588306"/>
                <a:gd name="connsiteY18" fmla="*/ 401108 h 809631"/>
                <a:gd name="connsiteX19" fmla="*/ 1341703 w 1588306"/>
                <a:gd name="connsiteY19" fmla="*/ 420158 h 809631"/>
                <a:gd name="connsiteX20" fmla="*/ 1573488 w 1588306"/>
                <a:gd name="connsiteY20" fmla="*/ 500066 h 809631"/>
                <a:gd name="connsiteX21" fmla="*/ 1430613 w 1588306"/>
                <a:gd name="connsiteY21" fmla="*/ 642942 h 809631"/>
                <a:gd name="connsiteX22" fmla="*/ 1001985 w 1588306"/>
                <a:gd name="connsiteY22" fmla="*/ 785818 h 809631"/>
                <a:gd name="connsiteX23" fmla="*/ 644794 w 1588306"/>
                <a:gd name="connsiteY23" fmla="*/ 785818 h 809631"/>
                <a:gd name="connsiteX24" fmla="*/ 287604 w 1588306"/>
                <a:gd name="connsiteY24" fmla="*/ 785818 h 809631"/>
                <a:gd name="connsiteX25" fmla="*/ 1852 w 1588306"/>
                <a:gd name="connsiteY25" fmla="*/ 714380 h 809631"/>
                <a:gd name="connsiteX0" fmla="*/ 1852 w 1588306"/>
                <a:gd name="connsiteY0" fmla="*/ 714380 h 797724"/>
                <a:gd name="connsiteX1" fmla="*/ 73290 w 1588306"/>
                <a:gd name="connsiteY1" fmla="*/ 357190 h 797724"/>
                <a:gd name="connsiteX2" fmla="*/ 186003 w 1588306"/>
                <a:gd name="connsiteY2" fmla="*/ 172508 h 797724"/>
                <a:gd name="connsiteX3" fmla="*/ 452703 w 1588306"/>
                <a:gd name="connsiteY3" fmla="*/ 109008 h 797724"/>
                <a:gd name="connsiteX4" fmla="*/ 471753 w 1588306"/>
                <a:gd name="connsiteY4" fmla="*/ 96308 h 797724"/>
                <a:gd name="connsiteX5" fmla="*/ 459053 w 1588306"/>
                <a:gd name="connsiteY5" fmla="*/ 58208 h 797724"/>
                <a:gd name="connsiteX6" fmla="*/ 484453 w 1588306"/>
                <a:gd name="connsiteY6" fmla="*/ 32808 h 797724"/>
                <a:gd name="connsiteX7" fmla="*/ 547953 w 1588306"/>
                <a:gd name="connsiteY7" fmla="*/ 1058 h 797724"/>
                <a:gd name="connsiteX8" fmla="*/ 560653 w 1588306"/>
                <a:gd name="connsiteY8" fmla="*/ 39158 h 797724"/>
                <a:gd name="connsiteX9" fmla="*/ 554303 w 1588306"/>
                <a:gd name="connsiteY9" fmla="*/ 70908 h 797724"/>
                <a:gd name="connsiteX10" fmla="*/ 541603 w 1588306"/>
                <a:gd name="connsiteY10" fmla="*/ 89958 h 797724"/>
                <a:gd name="connsiteX11" fmla="*/ 617803 w 1588306"/>
                <a:gd name="connsiteY11" fmla="*/ 89958 h 797724"/>
                <a:gd name="connsiteX12" fmla="*/ 751153 w 1588306"/>
                <a:gd name="connsiteY12" fmla="*/ 115358 h 797724"/>
                <a:gd name="connsiteX13" fmla="*/ 865453 w 1588306"/>
                <a:gd name="connsiteY13" fmla="*/ 229658 h 797724"/>
                <a:gd name="connsiteX14" fmla="*/ 935303 w 1588306"/>
                <a:gd name="connsiteY14" fmla="*/ 363008 h 797724"/>
                <a:gd name="connsiteX15" fmla="*/ 973403 w 1588306"/>
                <a:gd name="connsiteY15" fmla="*/ 464608 h 797724"/>
                <a:gd name="connsiteX16" fmla="*/ 1011503 w 1588306"/>
                <a:gd name="connsiteY16" fmla="*/ 553508 h 797724"/>
                <a:gd name="connsiteX17" fmla="*/ 954353 w 1588306"/>
                <a:gd name="connsiteY17" fmla="*/ 413808 h 797724"/>
                <a:gd name="connsiteX18" fmla="*/ 954353 w 1588306"/>
                <a:gd name="connsiteY18" fmla="*/ 401108 h 797724"/>
                <a:gd name="connsiteX19" fmla="*/ 1341703 w 1588306"/>
                <a:gd name="connsiteY19" fmla="*/ 420158 h 797724"/>
                <a:gd name="connsiteX20" fmla="*/ 1573488 w 1588306"/>
                <a:gd name="connsiteY20" fmla="*/ 500066 h 797724"/>
                <a:gd name="connsiteX21" fmla="*/ 1430613 w 1588306"/>
                <a:gd name="connsiteY21" fmla="*/ 642942 h 797724"/>
                <a:gd name="connsiteX22" fmla="*/ 1073423 w 1588306"/>
                <a:gd name="connsiteY22" fmla="*/ 714380 h 797724"/>
                <a:gd name="connsiteX23" fmla="*/ 644794 w 1588306"/>
                <a:gd name="connsiteY23" fmla="*/ 785818 h 797724"/>
                <a:gd name="connsiteX24" fmla="*/ 287604 w 1588306"/>
                <a:gd name="connsiteY24" fmla="*/ 785818 h 797724"/>
                <a:gd name="connsiteX25" fmla="*/ 1852 w 1588306"/>
                <a:gd name="connsiteY25" fmla="*/ 714380 h 797724"/>
                <a:gd name="connsiteX0" fmla="*/ 22169 w 1608623"/>
                <a:gd name="connsiteY0" fmla="*/ 714380 h 797724"/>
                <a:gd name="connsiteX1" fmla="*/ 22170 w 1608623"/>
                <a:gd name="connsiteY1" fmla="*/ 357190 h 797724"/>
                <a:gd name="connsiteX2" fmla="*/ 206320 w 1608623"/>
                <a:gd name="connsiteY2" fmla="*/ 172508 h 797724"/>
                <a:gd name="connsiteX3" fmla="*/ 473020 w 1608623"/>
                <a:gd name="connsiteY3" fmla="*/ 109008 h 797724"/>
                <a:gd name="connsiteX4" fmla="*/ 492070 w 1608623"/>
                <a:gd name="connsiteY4" fmla="*/ 96308 h 797724"/>
                <a:gd name="connsiteX5" fmla="*/ 479370 w 1608623"/>
                <a:gd name="connsiteY5" fmla="*/ 58208 h 797724"/>
                <a:gd name="connsiteX6" fmla="*/ 504770 w 1608623"/>
                <a:gd name="connsiteY6" fmla="*/ 32808 h 797724"/>
                <a:gd name="connsiteX7" fmla="*/ 568270 w 1608623"/>
                <a:gd name="connsiteY7" fmla="*/ 1058 h 797724"/>
                <a:gd name="connsiteX8" fmla="*/ 580970 w 1608623"/>
                <a:gd name="connsiteY8" fmla="*/ 39158 h 797724"/>
                <a:gd name="connsiteX9" fmla="*/ 574620 w 1608623"/>
                <a:gd name="connsiteY9" fmla="*/ 70908 h 797724"/>
                <a:gd name="connsiteX10" fmla="*/ 561920 w 1608623"/>
                <a:gd name="connsiteY10" fmla="*/ 89958 h 797724"/>
                <a:gd name="connsiteX11" fmla="*/ 638120 w 1608623"/>
                <a:gd name="connsiteY11" fmla="*/ 89958 h 797724"/>
                <a:gd name="connsiteX12" fmla="*/ 771470 w 1608623"/>
                <a:gd name="connsiteY12" fmla="*/ 115358 h 797724"/>
                <a:gd name="connsiteX13" fmla="*/ 885770 w 1608623"/>
                <a:gd name="connsiteY13" fmla="*/ 229658 h 797724"/>
                <a:gd name="connsiteX14" fmla="*/ 955620 w 1608623"/>
                <a:gd name="connsiteY14" fmla="*/ 363008 h 797724"/>
                <a:gd name="connsiteX15" fmla="*/ 993720 w 1608623"/>
                <a:gd name="connsiteY15" fmla="*/ 464608 h 797724"/>
                <a:gd name="connsiteX16" fmla="*/ 1031820 w 1608623"/>
                <a:gd name="connsiteY16" fmla="*/ 553508 h 797724"/>
                <a:gd name="connsiteX17" fmla="*/ 974670 w 1608623"/>
                <a:gd name="connsiteY17" fmla="*/ 413808 h 797724"/>
                <a:gd name="connsiteX18" fmla="*/ 974670 w 1608623"/>
                <a:gd name="connsiteY18" fmla="*/ 401108 h 797724"/>
                <a:gd name="connsiteX19" fmla="*/ 1362020 w 1608623"/>
                <a:gd name="connsiteY19" fmla="*/ 420158 h 797724"/>
                <a:gd name="connsiteX20" fmla="*/ 1593805 w 1608623"/>
                <a:gd name="connsiteY20" fmla="*/ 500066 h 797724"/>
                <a:gd name="connsiteX21" fmla="*/ 1450930 w 1608623"/>
                <a:gd name="connsiteY21" fmla="*/ 642942 h 797724"/>
                <a:gd name="connsiteX22" fmla="*/ 1093740 w 1608623"/>
                <a:gd name="connsiteY22" fmla="*/ 714380 h 797724"/>
                <a:gd name="connsiteX23" fmla="*/ 665111 w 1608623"/>
                <a:gd name="connsiteY23" fmla="*/ 785818 h 797724"/>
                <a:gd name="connsiteX24" fmla="*/ 307921 w 1608623"/>
                <a:gd name="connsiteY24" fmla="*/ 785818 h 797724"/>
                <a:gd name="connsiteX25" fmla="*/ 22169 w 1608623"/>
                <a:gd name="connsiteY25" fmla="*/ 714380 h 7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623" h="797724">
                  <a:moveTo>
                    <a:pt x="22169" y="714380"/>
                  </a:moveTo>
                  <a:cubicBezTo>
                    <a:pt x="20317" y="645677"/>
                    <a:pt x="0" y="454056"/>
                    <a:pt x="22170" y="357190"/>
                  </a:cubicBezTo>
                  <a:cubicBezTo>
                    <a:pt x="47570" y="280990"/>
                    <a:pt x="131178" y="213872"/>
                    <a:pt x="206320" y="172508"/>
                  </a:cubicBezTo>
                  <a:cubicBezTo>
                    <a:pt x="281462" y="131144"/>
                    <a:pt x="425395" y="121708"/>
                    <a:pt x="473020" y="109008"/>
                  </a:cubicBezTo>
                  <a:cubicBezTo>
                    <a:pt x="520645" y="96308"/>
                    <a:pt x="491012" y="104775"/>
                    <a:pt x="492070" y="96308"/>
                  </a:cubicBezTo>
                  <a:cubicBezTo>
                    <a:pt x="493128" y="87841"/>
                    <a:pt x="477253" y="68791"/>
                    <a:pt x="479370" y="58208"/>
                  </a:cubicBezTo>
                  <a:cubicBezTo>
                    <a:pt x="481487" y="47625"/>
                    <a:pt x="489953" y="42333"/>
                    <a:pt x="504770" y="32808"/>
                  </a:cubicBezTo>
                  <a:cubicBezTo>
                    <a:pt x="519587" y="23283"/>
                    <a:pt x="555570" y="0"/>
                    <a:pt x="568270" y="1058"/>
                  </a:cubicBezTo>
                  <a:cubicBezTo>
                    <a:pt x="580970" y="2116"/>
                    <a:pt x="579912" y="27516"/>
                    <a:pt x="580970" y="39158"/>
                  </a:cubicBezTo>
                  <a:cubicBezTo>
                    <a:pt x="582028" y="50800"/>
                    <a:pt x="577795" y="62441"/>
                    <a:pt x="574620" y="70908"/>
                  </a:cubicBezTo>
                  <a:cubicBezTo>
                    <a:pt x="571445" y="79375"/>
                    <a:pt x="551337" y="86783"/>
                    <a:pt x="561920" y="89958"/>
                  </a:cubicBezTo>
                  <a:cubicBezTo>
                    <a:pt x="572503" y="93133"/>
                    <a:pt x="603195" y="85725"/>
                    <a:pt x="638120" y="89958"/>
                  </a:cubicBezTo>
                  <a:cubicBezTo>
                    <a:pt x="673045" y="94191"/>
                    <a:pt x="730195" y="92075"/>
                    <a:pt x="771470" y="115358"/>
                  </a:cubicBezTo>
                  <a:cubicBezTo>
                    <a:pt x="812745" y="138641"/>
                    <a:pt x="855078" y="188383"/>
                    <a:pt x="885770" y="229658"/>
                  </a:cubicBezTo>
                  <a:cubicBezTo>
                    <a:pt x="916462" y="270933"/>
                    <a:pt x="937628" y="323850"/>
                    <a:pt x="955620" y="363008"/>
                  </a:cubicBezTo>
                  <a:cubicBezTo>
                    <a:pt x="973612" y="402166"/>
                    <a:pt x="981020" y="432858"/>
                    <a:pt x="993720" y="464608"/>
                  </a:cubicBezTo>
                  <a:cubicBezTo>
                    <a:pt x="1006420" y="496358"/>
                    <a:pt x="1034995" y="561975"/>
                    <a:pt x="1031820" y="553508"/>
                  </a:cubicBezTo>
                  <a:cubicBezTo>
                    <a:pt x="1028645" y="545041"/>
                    <a:pt x="984195" y="439208"/>
                    <a:pt x="974670" y="413808"/>
                  </a:cubicBezTo>
                  <a:cubicBezTo>
                    <a:pt x="965145" y="388408"/>
                    <a:pt x="910112" y="400050"/>
                    <a:pt x="974670" y="401108"/>
                  </a:cubicBezTo>
                  <a:cubicBezTo>
                    <a:pt x="1039228" y="402166"/>
                    <a:pt x="1258831" y="403665"/>
                    <a:pt x="1362020" y="420158"/>
                  </a:cubicBezTo>
                  <a:cubicBezTo>
                    <a:pt x="1465209" y="436651"/>
                    <a:pt x="1578987" y="462935"/>
                    <a:pt x="1593805" y="500066"/>
                  </a:cubicBezTo>
                  <a:cubicBezTo>
                    <a:pt x="1608623" y="537197"/>
                    <a:pt x="1534274" y="607223"/>
                    <a:pt x="1450930" y="642942"/>
                  </a:cubicBezTo>
                  <a:cubicBezTo>
                    <a:pt x="1367586" y="678661"/>
                    <a:pt x="1224710" y="690567"/>
                    <a:pt x="1093740" y="714380"/>
                  </a:cubicBezTo>
                  <a:cubicBezTo>
                    <a:pt x="962770" y="738193"/>
                    <a:pt x="796081" y="773912"/>
                    <a:pt x="665111" y="785818"/>
                  </a:cubicBezTo>
                  <a:cubicBezTo>
                    <a:pt x="534141" y="797724"/>
                    <a:pt x="415078" y="797724"/>
                    <a:pt x="307921" y="785818"/>
                  </a:cubicBezTo>
                  <a:cubicBezTo>
                    <a:pt x="200764" y="773912"/>
                    <a:pt x="51538" y="792608"/>
                    <a:pt x="22169" y="714380"/>
                  </a:cubicBezTo>
                  <a:close/>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70" name="任意多边形 69"/>
            <p:cNvSpPr/>
            <p:nvPr/>
          </p:nvSpPr>
          <p:spPr bwMode="auto">
            <a:xfrm>
              <a:off x="800100" y="1136650"/>
              <a:ext cx="254000" cy="339725"/>
            </a:xfrm>
            <a:custGeom>
              <a:avLst/>
              <a:gdLst>
                <a:gd name="connsiteX0" fmla="*/ 254000 w 254000"/>
                <a:gd name="connsiteY0" fmla="*/ 0 h 339725"/>
                <a:gd name="connsiteX1" fmla="*/ 127000 w 254000"/>
                <a:gd name="connsiteY1" fmla="*/ 69850 h 339725"/>
                <a:gd name="connsiteX2" fmla="*/ 19050 w 254000"/>
                <a:gd name="connsiteY2" fmla="*/ 298450 h 339725"/>
                <a:gd name="connsiteX3" fmla="*/ 12700 w 254000"/>
                <a:gd name="connsiteY3" fmla="*/ 317500 h 339725"/>
              </a:gdLst>
              <a:ahLst/>
              <a:cxnLst>
                <a:cxn ang="0">
                  <a:pos x="connsiteX0" y="connsiteY0"/>
                </a:cxn>
                <a:cxn ang="0">
                  <a:pos x="connsiteX1" y="connsiteY1"/>
                </a:cxn>
                <a:cxn ang="0">
                  <a:pos x="connsiteX2" y="connsiteY2"/>
                </a:cxn>
                <a:cxn ang="0">
                  <a:pos x="connsiteX3" y="connsiteY3"/>
                </a:cxn>
              </a:cxnLst>
              <a:rect l="l" t="t" r="r" b="b"/>
              <a:pathLst>
                <a:path w="254000" h="339725">
                  <a:moveTo>
                    <a:pt x="254000" y="0"/>
                  </a:moveTo>
                  <a:cubicBezTo>
                    <a:pt x="210079" y="10054"/>
                    <a:pt x="166158" y="20108"/>
                    <a:pt x="127000" y="69850"/>
                  </a:cubicBezTo>
                  <a:cubicBezTo>
                    <a:pt x="87842" y="119592"/>
                    <a:pt x="38100" y="257175"/>
                    <a:pt x="19050" y="298450"/>
                  </a:cubicBezTo>
                  <a:cubicBezTo>
                    <a:pt x="0" y="339725"/>
                    <a:pt x="6350" y="328612"/>
                    <a:pt x="12700" y="31750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71" name="弧形 70"/>
            <p:cNvSpPr/>
            <p:nvPr/>
          </p:nvSpPr>
          <p:spPr bwMode="auto">
            <a:xfrm>
              <a:off x="1071538" y="1142984"/>
              <a:ext cx="45719" cy="500066"/>
            </a:xfrm>
            <a:prstGeom prst="arc">
              <a:avLst/>
            </a:pr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72" name="任意多边形 71"/>
            <p:cNvSpPr/>
            <p:nvPr/>
          </p:nvSpPr>
          <p:spPr bwMode="auto">
            <a:xfrm>
              <a:off x="1485900" y="1473200"/>
              <a:ext cx="139700" cy="107950"/>
            </a:xfrm>
            <a:custGeom>
              <a:avLst/>
              <a:gdLst>
                <a:gd name="connsiteX0" fmla="*/ 139700 w 139700"/>
                <a:gd name="connsiteY0" fmla="*/ 0 h 107950"/>
                <a:gd name="connsiteX1" fmla="*/ 95250 w 139700"/>
                <a:gd name="connsiteY1" fmla="*/ 69850 h 107950"/>
                <a:gd name="connsiteX2" fmla="*/ 0 w 139700"/>
                <a:gd name="connsiteY2" fmla="*/ 107950 h 107950"/>
              </a:gdLst>
              <a:ahLst/>
              <a:cxnLst>
                <a:cxn ang="0">
                  <a:pos x="connsiteX0" y="connsiteY0"/>
                </a:cxn>
                <a:cxn ang="0">
                  <a:pos x="connsiteX1" y="connsiteY1"/>
                </a:cxn>
                <a:cxn ang="0">
                  <a:pos x="connsiteX2" y="connsiteY2"/>
                </a:cxn>
              </a:cxnLst>
              <a:rect l="l" t="t" r="r" b="b"/>
              <a:pathLst>
                <a:path w="139700" h="107950">
                  <a:moveTo>
                    <a:pt x="139700" y="0"/>
                  </a:moveTo>
                  <a:cubicBezTo>
                    <a:pt x="129116" y="25929"/>
                    <a:pt x="118533" y="51858"/>
                    <a:pt x="95250" y="69850"/>
                  </a:cubicBezTo>
                  <a:cubicBezTo>
                    <a:pt x="71967" y="87842"/>
                    <a:pt x="35983" y="97896"/>
                    <a:pt x="0" y="107950"/>
                  </a:cubicBezTo>
                </a:path>
              </a:pathLst>
            </a:custGeom>
            <a:grpFill/>
            <a:ln w="38100" cap="flat" cmpd="sng" algn="ctr">
              <a:solidFill>
                <a:schemeClr val="tx1"/>
              </a:solid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grpSp>
      <p:sp>
        <p:nvSpPr>
          <p:cNvPr id="74" name="禁止符 73"/>
          <p:cNvSpPr/>
          <p:nvPr/>
        </p:nvSpPr>
        <p:spPr bwMode="auto">
          <a:xfrm>
            <a:off x="7466013" y="1935163"/>
            <a:ext cx="1357312" cy="1285875"/>
          </a:xfrm>
          <a:prstGeom prst="noSmoking">
            <a:avLst>
              <a:gd name="adj" fmla="val 8670"/>
            </a:avLst>
          </a:prstGeom>
          <a:solidFill>
            <a:srgbClr val="FF0000"/>
          </a:solidFill>
          <a:ln w="9525" cap="flat" cmpd="sng" algn="ctr">
            <a:noFill/>
            <a:prstDash val="solid"/>
            <a:round/>
            <a:headEnd type="none" w="med" len="med"/>
            <a:tailEnd type="none" w="med" len="med"/>
          </a:ln>
          <a:effectLst/>
        </p:spPr>
        <p:txBody>
          <a:bodyPr/>
          <a:lstStyle/>
          <a:p>
            <a:pPr algn="l">
              <a:defRPr/>
            </a:pPr>
            <a:endParaRPr lang="zh-CN" altLang="en-US" sz="1800">
              <a:solidFill>
                <a:schemeClr val="tx1"/>
              </a:solidFill>
              <a:ea typeface="ＭＳ Ｐゴシック" pitchFamily="50" charset="-128"/>
            </a:endParaRPr>
          </a:p>
        </p:txBody>
      </p:sp>
      <p:sp>
        <p:nvSpPr>
          <p:cNvPr id="40977" name="TextBox 72"/>
          <p:cNvSpPr txBox="1">
            <a:spLocks noChangeArrowheads="1"/>
          </p:cNvSpPr>
          <p:nvPr/>
        </p:nvSpPr>
        <p:spPr bwMode="auto">
          <a:xfrm>
            <a:off x="7451725" y="2628900"/>
            <a:ext cx="1393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lang="zh-CN" altLang="en-US" sz="1800" b="1"/>
              <a:t>团队</a:t>
            </a:r>
            <a:r>
              <a:rPr lang="en-US" altLang="zh-CN" sz="1800" b="1"/>
              <a:t>Leader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0-#ppt_w/2"/>
                                          </p:val>
                                        </p:tav>
                                        <p:tav tm="100000">
                                          <p:val>
                                            <p:strVal val="#ppt_x"/>
                                          </p:val>
                                        </p:tav>
                                      </p:tavLst>
                                    </p:anim>
                                    <p:anim calcmode="lin" valueType="num">
                                      <p:cBhvr additive="base">
                                        <p:cTn id="12"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0-#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fill="hold"/>
                                        <p:tgtEl>
                                          <p:spTgt spid="66"/>
                                        </p:tgtEl>
                                        <p:attrNameLst>
                                          <p:attrName>ppt_x</p:attrName>
                                        </p:attrNameLst>
                                      </p:cBhvr>
                                      <p:tavLst>
                                        <p:tav tm="0">
                                          <p:val>
                                            <p:strVal val="0-#ppt_w/2"/>
                                          </p:val>
                                        </p:tav>
                                        <p:tav tm="100000">
                                          <p:val>
                                            <p:strVal val="#ppt_x"/>
                                          </p:val>
                                        </p:tav>
                                      </p:tavLst>
                                    </p:anim>
                                    <p:anim calcmode="lin" valueType="num">
                                      <p:cBhvr additive="base">
                                        <p:cTn id="22"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1+#ppt_w/2"/>
                                          </p:val>
                                        </p:tav>
                                        <p:tav tm="100000">
                                          <p:val>
                                            <p:strVal val="#ppt_x"/>
                                          </p:val>
                                        </p:tav>
                                      </p:tavLst>
                                    </p:anim>
                                    <p:anim calcmode="lin" valueType="num">
                                      <p:cBhvr additive="base">
                                        <p:cTn id="28" dur="500" fill="hold"/>
                                        <p:tgtEl>
                                          <p:spTgt spid="6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0977"/>
                                        </p:tgtEl>
                                        <p:attrNameLst>
                                          <p:attrName>style.visibility</p:attrName>
                                        </p:attrNameLst>
                                      </p:cBhvr>
                                      <p:to>
                                        <p:strVal val="visible"/>
                                      </p:to>
                                    </p:set>
                                    <p:anim calcmode="lin" valueType="num">
                                      <p:cBhvr additive="base">
                                        <p:cTn id="37" dur="500" fill="hold"/>
                                        <p:tgtEl>
                                          <p:spTgt spid="40977"/>
                                        </p:tgtEl>
                                        <p:attrNameLst>
                                          <p:attrName>ppt_x</p:attrName>
                                        </p:attrNameLst>
                                      </p:cBhvr>
                                      <p:tavLst>
                                        <p:tav tm="0">
                                          <p:val>
                                            <p:strVal val="1+#ppt_w/2"/>
                                          </p:val>
                                        </p:tav>
                                        <p:tav tm="100000">
                                          <p:val>
                                            <p:strVal val="#ppt_x"/>
                                          </p:val>
                                        </p:tav>
                                      </p:tavLst>
                                    </p:anim>
                                    <p:anim calcmode="lin" valueType="num">
                                      <p:cBhvr additive="base">
                                        <p:cTn id="38" dur="500" fill="hold"/>
                                        <p:tgtEl>
                                          <p:spTgt spid="40977"/>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anim calcmode="lin" valueType="num">
                                      <p:cBhvr additive="base">
                                        <p:cTn id="41" dur="500" fill="hold"/>
                                        <p:tgtEl>
                                          <p:spTgt spid="68"/>
                                        </p:tgtEl>
                                        <p:attrNameLst>
                                          <p:attrName>ppt_x</p:attrName>
                                        </p:attrNameLst>
                                      </p:cBhvr>
                                      <p:tavLst>
                                        <p:tav tm="0">
                                          <p:val>
                                            <p:strVal val="1+#ppt_w/2"/>
                                          </p:val>
                                        </p:tav>
                                        <p:tav tm="100000">
                                          <p:val>
                                            <p:strVal val="#ppt_x"/>
                                          </p:val>
                                        </p:tav>
                                      </p:tavLst>
                                    </p:anim>
                                    <p:anim calcmode="lin" valueType="num">
                                      <p:cBhvr additive="base">
                                        <p:cTn id="42"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4097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p:cNvSpPr>
          <p:nvPr/>
        </p:nvSpPr>
        <p:spPr bwMode="auto">
          <a:xfrm>
            <a:off x="573088" y="260350"/>
            <a:ext cx="792797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kumimoji="1" sz="2400">
                <a:solidFill>
                  <a:schemeClr val="tx1"/>
                </a:solidFill>
                <a:latin typeface="Arial" charset="0"/>
                <a:ea typeface="ＭＳ Ｐゴシック" charset="-128"/>
              </a:defRPr>
            </a:lvl1pPr>
            <a:lvl2pPr marL="742950" indent="-285750" algn="l">
              <a:spcBef>
                <a:spcPct val="20000"/>
              </a:spcBef>
              <a:buChar char="–"/>
              <a:defRPr kumimoji="1" sz="2000">
                <a:solidFill>
                  <a:schemeClr val="tx1"/>
                </a:solidFill>
                <a:latin typeface="Arial" charset="0"/>
                <a:ea typeface="ＭＳ Ｐゴシック" charset="-128"/>
              </a:defRPr>
            </a:lvl2pPr>
            <a:lvl3pPr marL="1143000" indent="-228600" algn="l">
              <a:spcBef>
                <a:spcPct val="20000"/>
              </a:spcBef>
              <a:buChar char="•"/>
              <a:defRPr kumimoji="1">
                <a:solidFill>
                  <a:schemeClr val="tx1"/>
                </a:solidFill>
                <a:latin typeface="Arial" charset="0"/>
                <a:ea typeface="ＭＳ Ｐゴシック" charset="-128"/>
              </a:defRPr>
            </a:lvl3pPr>
            <a:lvl4pPr marL="1600200" indent="-228600" algn="l">
              <a:spcBef>
                <a:spcPct val="20000"/>
              </a:spcBef>
              <a:buChar char="–"/>
              <a:defRPr kumimoji="1" sz="1600">
                <a:solidFill>
                  <a:schemeClr val="tx1"/>
                </a:solidFill>
                <a:latin typeface="Arial" charset="0"/>
                <a:ea typeface="ＭＳ Ｐゴシック" charset="-128"/>
              </a:defRPr>
            </a:lvl4pPr>
            <a:lvl5pPr marL="2057400" indent="-228600" algn="l">
              <a:spcBef>
                <a:spcPct val="20000"/>
              </a:spcBef>
              <a:buChar char="»"/>
              <a:defRPr kumimoji="1" sz="1600">
                <a:solidFill>
                  <a:schemeClr val="tx1"/>
                </a:solidFill>
                <a:latin typeface="Arial" charset="0"/>
                <a:ea typeface="ＭＳ Ｐゴシック" charset="-128"/>
              </a:defRPr>
            </a:lvl5pPr>
            <a:lvl6pPr marL="2514600" indent="-228600" fontAlgn="base">
              <a:spcBef>
                <a:spcPct val="20000"/>
              </a:spcBef>
              <a:spcAft>
                <a:spcPct val="0"/>
              </a:spcAft>
              <a:buChar char="»"/>
              <a:defRPr kumimoji="1" sz="1600">
                <a:solidFill>
                  <a:schemeClr val="tx1"/>
                </a:solidFill>
                <a:latin typeface="Arial" charset="0"/>
                <a:ea typeface="ＭＳ Ｐゴシック" charset="-128"/>
              </a:defRPr>
            </a:lvl6pPr>
            <a:lvl7pPr marL="2971800" indent="-228600" fontAlgn="base">
              <a:spcBef>
                <a:spcPct val="20000"/>
              </a:spcBef>
              <a:spcAft>
                <a:spcPct val="0"/>
              </a:spcAft>
              <a:buChar char="»"/>
              <a:defRPr kumimoji="1" sz="1600">
                <a:solidFill>
                  <a:schemeClr val="tx1"/>
                </a:solidFill>
                <a:latin typeface="Arial" charset="0"/>
                <a:ea typeface="ＭＳ Ｐゴシック" charset="-128"/>
              </a:defRPr>
            </a:lvl7pPr>
            <a:lvl8pPr marL="3429000" indent="-228600" fontAlgn="base">
              <a:spcBef>
                <a:spcPct val="20000"/>
              </a:spcBef>
              <a:spcAft>
                <a:spcPct val="0"/>
              </a:spcAft>
              <a:buChar char="»"/>
              <a:defRPr kumimoji="1" sz="1600">
                <a:solidFill>
                  <a:schemeClr val="tx1"/>
                </a:solidFill>
                <a:latin typeface="Arial" charset="0"/>
                <a:ea typeface="ＭＳ Ｐゴシック" charset="-128"/>
              </a:defRPr>
            </a:lvl8pPr>
            <a:lvl9pPr marL="3886200" indent="-228600" fontAlgn="base">
              <a:spcBef>
                <a:spcPct val="20000"/>
              </a:spcBef>
              <a:spcAft>
                <a:spcPct val="0"/>
              </a:spcAft>
              <a:buChar char="»"/>
              <a:defRPr kumimoji="1" sz="1600">
                <a:solidFill>
                  <a:schemeClr val="tx1"/>
                </a:solidFill>
                <a:latin typeface="Arial" charset="0"/>
                <a:ea typeface="ＭＳ Ｐゴシック" charset="-128"/>
              </a:defRPr>
            </a:lvl9pPr>
          </a:lstStyle>
          <a:p>
            <a:pPr algn="ctr">
              <a:buFontTx/>
              <a:buNone/>
            </a:pPr>
            <a:r>
              <a:rPr lang="en-US" altLang="zh-CN" sz="4400" b="1">
                <a:solidFill>
                  <a:srgbClr val="FFFF00"/>
                </a:solidFill>
                <a:latin typeface="ＭＳ Ｐゴシック" charset="-128"/>
              </a:rPr>
              <a:t>Scrum</a:t>
            </a:r>
            <a:r>
              <a:rPr lang="zh-CN" altLang="en-US" sz="4400" b="1">
                <a:solidFill>
                  <a:srgbClr val="FFFF00"/>
                </a:solidFill>
                <a:latin typeface="ＭＳ Ｐゴシック" charset="-128"/>
              </a:rPr>
              <a:t>角色及职责</a:t>
            </a:r>
          </a:p>
        </p:txBody>
      </p:sp>
      <p:grpSp>
        <p:nvGrpSpPr>
          <p:cNvPr id="395280" name="Group 16"/>
          <p:cNvGrpSpPr>
            <a:grpSpLocks/>
          </p:cNvGrpSpPr>
          <p:nvPr/>
        </p:nvGrpSpPr>
        <p:grpSpPr bwMode="auto">
          <a:xfrm>
            <a:off x="1692275" y="3284538"/>
            <a:ext cx="6737350" cy="1443037"/>
            <a:chOff x="1066" y="2069"/>
            <a:chExt cx="4244" cy="909"/>
          </a:xfrm>
        </p:grpSpPr>
        <p:pic>
          <p:nvPicPr>
            <p:cNvPr id="395268" name="图片 4" descr="00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 y="2069"/>
              <a:ext cx="790" cy="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5269" name="矩形 5"/>
            <p:cNvSpPr>
              <a:spLocks noChangeArrowheads="1"/>
            </p:cNvSpPr>
            <p:nvPr/>
          </p:nvSpPr>
          <p:spPr bwMode="auto">
            <a:xfrm>
              <a:off x="1973" y="2069"/>
              <a:ext cx="1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en-US" altLang="zh-CN" sz="3200" b="1">
                  <a:solidFill>
                    <a:schemeClr val="bg1"/>
                  </a:solidFill>
                  <a:latin typeface="ＭＳ Ｐゴシック" charset="-128"/>
                </a:rPr>
                <a:t>Scrum Master</a:t>
              </a:r>
              <a:endParaRPr kumimoji="0" lang="zh-CN" altLang="en-US" sz="3200" b="1">
                <a:solidFill>
                  <a:schemeClr val="bg1"/>
                </a:solidFill>
                <a:latin typeface="ＭＳ Ｐゴシック" charset="-128"/>
              </a:endParaRPr>
            </a:p>
          </p:txBody>
        </p:sp>
        <p:sp>
          <p:nvSpPr>
            <p:cNvPr id="395270" name="矩形 6"/>
            <p:cNvSpPr>
              <a:spLocks noChangeArrowheads="1"/>
            </p:cNvSpPr>
            <p:nvPr/>
          </p:nvSpPr>
          <p:spPr bwMode="auto">
            <a:xfrm>
              <a:off x="1973" y="2522"/>
              <a:ext cx="33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zh-CN" altLang="en-US" sz="2400" b="1">
                  <a:solidFill>
                    <a:srgbClr val="C0C0C0"/>
                  </a:solidFill>
                  <a:latin typeface="ＭＳ Ｐゴシック" charset="-128"/>
                </a:rPr>
                <a:t>确保参与者都遵守</a:t>
              </a:r>
              <a:r>
                <a:rPr kumimoji="0" lang="en-US" altLang="zh-CN" sz="2400" b="1">
                  <a:solidFill>
                    <a:srgbClr val="C0C0C0"/>
                  </a:solidFill>
                  <a:latin typeface="ＭＳ Ｐゴシック" charset="-128"/>
                </a:rPr>
                <a:t>Scrum</a:t>
              </a:r>
              <a:r>
                <a:rPr kumimoji="0" lang="zh-CN" altLang="en-US" sz="2400" b="1">
                  <a:solidFill>
                    <a:srgbClr val="C0C0C0"/>
                  </a:solidFill>
                  <a:latin typeface="ＭＳ Ｐゴシック" charset="-128"/>
                </a:rPr>
                <a:t>的流程和规</a:t>
              </a:r>
              <a:r>
                <a:rPr kumimoji="0" lang="zh-CN" altLang="en-US" sz="2400">
                  <a:solidFill>
                    <a:srgbClr val="C0C0C0"/>
                  </a:solidFill>
                  <a:latin typeface="ＭＳ Ｐゴシック" charset="-128"/>
                </a:rPr>
                <a:t>则</a:t>
              </a:r>
            </a:p>
          </p:txBody>
        </p:sp>
      </p:grpSp>
      <p:grpSp>
        <p:nvGrpSpPr>
          <p:cNvPr id="395282" name="Group 18"/>
          <p:cNvGrpSpPr>
            <a:grpSpLocks/>
          </p:cNvGrpSpPr>
          <p:nvPr/>
        </p:nvGrpSpPr>
        <p:grpSpPr bwMode="auto">
          <a:xfrm>
            <a:off x="1763713" y="1484313"/>
            <a:ext cx="6840537" cy="1584325"/>
            <a:chOff x="1111" y="935"/>
            <a:chExt cx="4309" cy="998"/>
          </a:xfrm>
        </p:grpSpPr>
        <p:pic>
          <p:nvPicPr>
            <p:cNvPr id="395274" name="图片 10" descr="00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1" y="935"/>
              <a:ext cx="679"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5275" name="矩形 11"/>
            <p:cNvSpPr>
              <a:spLocks noChangeArrowheads="1"/>
            </p:cNvSpPr>
            <p:nvPr/>
          </p:nvSpPr>
          <p:spPr bwMode="auto">
            <a:xfrm>
              <a:off x="1973" y="980"/>
              <a:ext cx="195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en-US" altLang="zh-CN" sz="3200" b="1">
                  <a:solidFill>
                    <a:schemeClr val="bg1"/>
                  </a:solidFill>
                  <a:latin typeface="ＭＳ Ｐゴシック" charset="-128"/>
                </a:rPr>
                <a:t>Product Owner</a:t>
              </a:r>
              <a:endParaRPr kumimoji="0" lang="zh-CN" altLang="en-US" sz="3200" b="1">
                <a:solidFill>
                  <a:schemeClr val="bg1"/>
                </a:solidFill>
                <a:latin typeface="ＭＳ Ｐゴシック" charset="-128"/>
              </a:endParaRPr>
            </a:p>
          </p:txBody>
        </p:sp>
        <p:sp>
          <p:nvSpPr>
            <p:cNvPr id="395276" name="矩形 12"/>
            <p:cNvSpPr>
              <a:spLocks noChangeArrowheads="1"/>
            </p:cNvSpPr>
            <p:nvPr/>
          </p:nvSpPr>
          <p:spPr bwMode="auto">
            <a:xfrm>
              <a:off x="1973" y="1389"/>
              <a:ext cx="344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zh-CN" altLang="en-US" sz="2400" b="1">
                  <a:solidFill>
                    <a:srgbClr val="C0C0C0"/>
                  </a:solidFill>
                  <a:latin typeface="ＭＳ Ｐゴシック" charset="-128"/>
                </a:rPr>
                <a:t>规划产品需求，投资回报</a:t>
              </a:r>
              <a:r>
                <a:rPr kumimoji="0" lang="en-US" altLang="zh-CN" sz="2400" b="1">
                  <a:solidFill>
                    <a:srgbClr val="C0C0C0"/>
                  </a:solidFill>
                  <a:latin typeface="ＭＳ Ｐゴシック" charset="-128"/>
                </a:rPr>
                <a:t>ROI</a:t>
              </a:r>
              <a:r>
                <a:rPr kumimoji="0" lang="zh-CN" altLang="en-US" sz="2400" b="1">
                  <a:solidFill>
                    <a:srgbClr val="C0C0C0"/>
                  </a:solidFill>
                  <a:latin typeface="ＭＳ Ｐゴシック" charset="-128"/>
                </a:rPr>
                <a:t>和发布计划；督促团队开发最具价值的功能。</a:t>
              </a:r>
            </a:p>
          </p:txBody>
        </p:sp>
      </p:grpSp>
      <p:grpSp>
        <p:nvGrpSpPr>
          <p:cNvPr id="395281" name="Group 17"/>
          <p:cNvGrpSpPr>
            <a:grpSpLocks/>
          </p:cNvGrpSpPr>
          <p:nvPr/>
        </p:nvGrpSpPr>
        <p:grpSpPr bwMode="auto">
          <a:xfrm>
            <a:off x="1030288" y="5003800"/>
            <a:ext cx="7462837" cy="1738313"/>
            <a:chOff x="649" y="3152"/>
            <a:chExt cx="4701" cy="1095"/>
          </a:xfrm>
        </p:grpSpPr>
        <p:pic>
          <p:nvPicPr>
            <p:cNvPr id="395271" name="图片 7" descr="0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1" y="3243"/>
              <a:ext cx="825"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5272" name="矩形 8"/>
            <p:cNvSpPr>
              <a:spLocks noChangeArrowheads="1"/>
            </p:cNvSpPr>
            <p:nvPr/>
          </p:nvSpPr>
          <p:spPr bwMode="auto">
            <a:xfrm>
              <a:off x="2018" y="3198"/>
              <a:ext cx="70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en-US" altLang="zh-CN" sz="3200" b="1">
                  <a:solidFill>
                    <a:schemeClr val="bg1"/>
                  </a:solidFill>
                  <a:latin typeface="ＭＳ Ｐゴシック" charset="-128"/>
                </a:rPr>
                <a:t>Team</a:t>
              </a:r>
              <a:endParaRPr kumimoji="0" lang="zh-CN" altLang="en-US" sz="3200" b="1">
                <a:solidFill>
                  <a:schemeClr val="bg1"/>
                </a:solidFill>
                <a:latin typeface="ＭＳ Ｐゴシック" charset="-128"/>
              </a:endParaRPr>
            </a:p>
          </p:txBody>
        </p:sp>
        <p:sp>
          <p:nvSpPr>
            <p:cNvPr id="395273" name="矩形 9"/>
            <p:cNvSpPr>
              <a:spLocks noChangeArrowheads="1"/>
            </p:cNvSpPr>
            <p:nvPr/>
          </p:nvSpPr>
          <p:spPr bwMode="auto">
            <a:xfrm>
              <a:off x="2018" y="3651"/>
              <a:ext cx="33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zh-CN" altLang="en-US" sz="2400" b="1">
                  <a:solidFill>
                    <a:srgbClr val="C0C0C0"/>
                  </a:solidFill>
                  <a:latin typeface="ＭＳ Ｐゴシック" charset="-128"/>
                </a:rPr>
                <a:t>自组织，自管理寻找最优方案实现需求</a:t>
              </a:r>
            </a:p>
          </p:txBody>
        </p:sp>
        <p:pic>
          <p:nvPicPr>
            <p:cNvPr id="395277" name="图片 7" descr="0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9" y="3152"/>
              <a:ext cx="825"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278" name="图片 7" descr="0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 y="3288"/>
              <a:ext cx="825"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279" name="图片 7" descr="0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 y="3334"/>
              <a:ext cx="825"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95282"/>
                                        </p:tgtEl>
                                        <p:attrNameLst>
                                          <p:attrName>style.visibility</p:attrName>
                                        </p:attrNameLst>
                                      </p:cBhvr>
                                      <p:to>
                                        <p:strVal val="visible"/>
                                      </p:to>
                                    </p:set>
                                    <p:anim calcmode="lin" valueType="num">
                                      <p:cBhvr additive="base">
                                        <p:cTn id="7" dur="500" fill="hold"/>
                                        <p:tgtEl>
                                          <p:spTgt spid="395282"/>
                                        </p:tgtEl>
                                        <p:attrNameLst>
                                          <p:attrName>ppt_x</p:attrName>
                                        </p:attrNameLst>
                                      </p:cBhvr>
                                      <p:tavLst>
                                        <p:tav tm="0">
                                          <p:val>
                                            <p:strVal val="0-#ppt_w/2"/>
                                          </p:val>
                                        </p:tav>
                                        <p:tav tm="100000">
                                          <p:val>
                                            <p:strVal val="#ppt_x"/>
                                          </p:val>
                                        </p:tav>
                                      </p:tavLst>
                                    </p:anim>
                                    <p:anim calcmode="lin" valueType="num">
                                      <p:cBhvr additive="base">
                                        <p:cTn id="8" dur="500" fill="hold"/>
                                        <p:tgtEl>
                                          <p:spTgt spid="3952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95280"/>
                                        </p:tgtEl>
                                        <p:attrNameLst>
                                          <p:attrName>style.visibility</p:attrName>
                                        </p:attrNameLst>
                                      </p:cBhvr>
                                      <p:to>
                                        <p:strVal val="visible"/>
                                      </p:to>
                                    </p:set>
                                    <p:anim calcmode="lin" valueType="num">
                                      <p:cBhvr additive="base">
                                        <p:cTn id="13" dur="500" fill="hold"/>
                                        <p:tgtEl>
                                          <p:spTgt spid="395280"/>
                                        </p:tgtEl>
                                        <p:attrNameLst>
                                          <p:attrName>ppt_x</p:attrName>
                                        </p:attrNameLst>
                                      </p:cBhvr>
                                      <p:tavLst>
                                        <p:tav tm="0">
                                          <p:val>
                                            <p:strVal val="0-#ppt_w/2"/>
                                          </p:val>
                                        </p:tav>
                                        <p:tav tm="100000">
                                          <p:val>
                                            <p:strVal val="#ppt_x"/>
                                          </p:val>
                                        </p:tav>
                                      </p:tavLst>
                                    </p:anim>
                                    <p:anim calcmode="lin" valueType="num">
                                      <p:cBhvr additive="base">
                                        <p:cTn id="14" dur="500" fill="hold"/>
                                        <p:tgtEl>
                                          <p:spTgt spid="39528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95281"/>
                                        </p:tgtEl>
                                        <p:attrNameLst>
                                          <p:attrName>style.visibility</p:attrName>
                                        </p:attrNameLst>
                                      </p:cBhvr>
                                      <p:to>
                                        <p:strVal val="visible"/>
                                      </p:to>
                                    </p:set>
                                    <p:anim calcmode="lin" valueType="num">
                                      <p:cBhvr additive="base">
                                        <p:cTn id="19" dur="500" fill="hold"/>
                                        <p:tgtEl>
                                          <p:spTgt spid="395281"/>
                                        </p:tgtEl>
                                        <p:attrNameLst>
                                          <p:attrName>ppt_x</p:attrName>
                                        </p:attrNameLst>
                                      </p:cBhvr>
                                      <p:tavLst>
                                        <p:tav tm="0">
                                          <p:val>
                                            <p:strVal val="0-#ppt_w/2"/>
                                          </p:val>
                                        </p:tav>
                                        <p:tav tm="100000">
                                          <p:val>
                                            <p:strVal val="#ppt_x"/>
                                          </p:val>
                                        </p:tav>
                                      </p:tavLst>
                                    </p:anim>
                                    <p:anim calcmode="lin" valueType="num">
                                      <p:cBhvr additive="base">
                                        <p:cTn id="20" dur="500" fill="hold"/>
                                        <p:tgtEl>
                                          <p:spTgt spid="3952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云形标注 24"/>
          <p:cNvSpPr/>
          <p:nvPr/>
        </p:nvSpPr>
        <p:spPr>
          <a:xfrm flipH="1">
            <a:off x="3203575" y="1125538"/>
            <a:ext cx="3673475" cy="2592387"/>
          </a:xfrm>
          <a:prstGeom prst="cloudCallo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zh-CN" altLang="en-US" sz="2400">
                <a:latin typeface="Times New Roman" charset="0"/>
                <a:ea typeface="微软雅黑" charset="-122"/>
                <a:cs typeface="微软雅黑" charset="-122"/>
              </a:rPr>
              <a:t>三思过后我决定不和你开餐馆了。因为我全身心投入，而你只是参与而已！</a:t>
            </a:r>
          </a:p>
        </p:txBody>
      </p:sp>
      <p:sp>
        <p:nvSpPr>
          <p:cNvPr id="24" name="云形标注 23"/>
          <p:cNvSpPr/>
          <p:nvPr/>
        </p:nvSpPr>
        <p:spPr>
          <a:xfrm>
            <a:off x="1619250" y="1484313"/>
            <a:ext cx="2303463" cy="1873250"/>
          </a:xfrm>
          <a:prstGeom prst="cloudCallo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kumimoji="0" lang="zh-CN" altLang="en-US" sz="2400">
                <a:latin typeface="Times New Roman" charset="0"/>
                <a:ea typeface="微软雅黑" charset="-122"/>
                <a:cs typeface="微软雅黑" charset="-122"/>
              </a:rPr>
              <a:t>火腿鸡蛋！</a:t>
            </a:r>
          </a:p>
        </p:txBody>
      </p:sp>
      <p:sp>
        <p:nvSpPr>
          <p:cNvPr id="2" name="文本占位符 1"/>
          <p:cNvSpPr>
            <a:spLocks noGrp="1"/>
          </p:cNvSpPr>
          <p:nvPr>
            <p:ph type="body" sz="quarter" idx="4294967295"/>
          </p:nvPr>
        </p:nvSpPr>
        <p:spPr>
          <a:xfrm>
            <a:off x="573088" y="500063"/>
            <a:ext cx="7927975" cy="642937"/>
          </a:xfrm>
        </p:spPr>
        <p:txBody>
          <a:bodyPr/>
          <a:lstStyle/>
          <a:p>
            <a:pPr>
              <a:buFontTx/>
              <a:buNone/>
            </a:pPr>
            <a:r>
              <a:rPr lang="en-US" altLang="zh-CN" sz="3600" b="1">
                <a:solidFill>
                  <a:schemeClr val="bg1"/>
                </a:solidFill>
                <a:ea typeface="SimHei" charset="-122"/>
              </a:rPr>
              <a:t>Scrum</a:t>
            </a:r>
            <a:r>
              <a:rPr lang="zh-CN" altLang="en-US" sz="3600" b="1">
                <a:solidFill>
                  <a:schemeClr val="bg1"/>
                </a:solidFill>
                <a:ea typeface="SimHei" charset="-122"/>
              </a:rPr>
              <a:t>角色及职责</a:t>
            </a:r>
          </a:p>
        </p:txBody>
      </p:sp>
      <p:sp>
        <p:nvSpPr>
          <p:cNvPr id="17" name="云形标注 16"/>
          <p:cNvSpPr/>
          <p:nvPr/>
        </p:nvSpPr>
        <p:spPr>
          <a:xfrm>
            <a:off x="2051050" y="1412875"/>
            <a:ext cx="2162175" cy="1873250"/>
          </a:xfrm>
          <a:prstGeom prst="cloudCallo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zh-CN" altLang="en-US" sz="2400">
                <a:latin typeface="Times New Roman" charset="0"/>
                <a:ea typeface="微软雅黑" charset="-122"/>
                <a:cs typeface="微软雅黑" charset="-122"/>
              </a:rPr>
              <a:t>你想不想和我一起开家餐厅？</a:t>
            </a:r>
          </a:p>
        </p:txBody>
      </p:sp>
      <p:sp>
        <p:nvSpPr>
          <p:cNvPr id="18" name="云形标注 17"/>
          <p:cNvSpPr/>
          <p:nvPr/>
        </p:nvSpPr>
        <p:spPr>
          <a:xfrm flipH="1">
            <a:off x="3851275" y="1557338"/>
            <a:ext cx="2881313" cy="1871662"/>
          </a:xfrm>
          <a:prstGeom prst="cloudCallo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zh-CN" altLang="en-US" sz="2400">
                <a:latin typeface="Times New Roman" charset="0"/>
                <a:ea typeface="微软雅黑" charset="-122"/>
                <a:cs typeface="微软雅黑" charset="-122"/>
              </a:rPr>
              <a:t>好的，我很乐意。你想为餐馆取个什么名字呢？</a:t>
            </a:r>
          </a:p>
        </p:txBody>
      </p:sp>
      <p:pic>
        <p:nvPicPr>
          <p:cNvPr id="20" name="图片 19" descr="0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573463"/>
            <a:ext cx="194468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0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357563"/>
            <a:ext cx="2554288"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1" nodeType="clickEffect">
                                  <p:stCondLst>
                                    <p:cond delay="0"/>
                                  </p:stCondLst>
                                  <p:childTnLst>
                                    <p:animEffect transition="out" filter="box(in)">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ox(in)">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xit" presetSubtype="16" fill="hold" grpId="1" nodeType="clickEffect">
                                  <p:stCondLst>
                                    <p:cond delay="0"/>
                                  </p:stCondLst>
                                  <p:childTnLst>
                                    <p:animEffect transition="out" filter="box(in)">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ox(in)">
                                      <p:cBhvr>
                                        <p:cTn id="27" dur="500"/>
                                        <p:tgtEl>
                                          <p:spTgt spid="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xit" presetSubtype="16" fill="hold" grpId="1" nodeType="clickEffect">
                                  <p:stCondLst>
                                    <p:cond delay="0"/>
                                  </p:stCondLst>
                                  <p:childTnLst>
                                    <p:animEffect transition="out" filter="box(in)">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ox(in)">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4" grpId="1" animBg="1"/>
      <p:bldP spid="17" grpId="0" animBg="1"/>
      <p:bldP spid="17" grpId="1" animBg="1"/>
      <p:bldP spid="18" grpId="0" animBg="1"/>
      <p:bldP spid="1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zh-CN" altLang="en-US">
                <a:solidFill>
                  <a:srgbClr val="FFFF00"/>
                </a:solidFill>
              </a:rPr>
              <a:t>谁是猪？谁又是鸡？</a:t>
            </a:r>
          </a:p>
        </p:txBody>
      </p:sp>
      <p:sp>
        <p:nvSpPr>
          <p:cNvPr id="10" name="流程图: 过程 9"/>
          <p:cNvSpPr>
            <a:spLocks noChangeArrowheads="1"/>
          </p:cNvSpPr>
          <p:nvPr/>
        </p:nvSpPr>
        <p:spPr bwMode="auto">
          <a:xfrm>
            <a:off x="5435600" y="1628775"/>
            <a:ext cx="2447925" cy="1571625"/>
          </a:xfrm>
          <a:prstGeom prst="flowChartProcess">
            <a:avLst/>
          </a:prstGeom>
          <a:solidFill>
            <a:srgbClr val="C0C0C0"/>
          </a:solidFill>
          <a:ln>
            <a:noFill/>
          </a:ln>
          <a:extLst>
            <a:ext uri="{91240B29-F687-4F45-9708-019B960494DF}">
              <a14:hiddenLine xmlns:a14="http://schemas.microsoft.com/office/drawing/2010/main" w="25400">
                <a:solidFill>
                  <a:srgbClr val="C0C0C0"/>
                </a:solidFill>
                <a:miter lim="800000"/>
                <a:headEnd/>
                <a:tailEnd/>
              </a14:hiddenLine>
            </a:ext>
          </a:extLst>
        </p:spPr>
        <p:txBody>
          <a:bodyPr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zh-CN" altLang="en-US" sz="2000">
                <a:latin typeface="ＭＳ Ｐゴシック" charset="-128"/>
                <a:ea typeface="微软雅黑" charset="-122"/>
                <a:cs typeface="微软雅黑" charset="-122"/>
              </a:rPr>
              <a:t>产品负责人</a:t>
            </a:r>
            <a:endParaRPr kumimoji="0" lang="en-US" altLang="zh-CN" sz="2000">
              <a:latin typeface="ＭＳ Ｐゴシック" charset="-128"/>
              <a:ea typeface="微软雅黑" charset="-122"/>
              <a:cs typeface="微软雅黑" charset="-122"/>
            </a:endParaRPr>
          </a:p>
          <a:p>
            <a:r>
              <a:rPr kumimoji="0" lang="en-US" altLang="zh-CN" sz="2000">
                <a:latin typeface="ＭＳ Ｐゴシック" charset="-128"/>
                <a:ea typeface="微软雅黑" charset="-122"/>
                <a:cs typeface="微软雅黑" charset="-122"/>
              </a:rPr>
              <a:t>Scrum Master</a:t>
            </a:r>
          </a:p>
          <a:p>
            <a:r>
              <a:rPr kumimoji="0" lang="zh-CN" altLang="en-US" sz="1800">
                <a:latin typeface="ＭＳ Ｐゴシック" charset="-128"/>
                <a:ea typeface="微软雅黑" charset="-122"/>
                <a:cs typeface="微软雅黑" charset="-122"/>
              </a:rPr>
              <a:t>团队</a:t>
            </a:r>
            <a:r>
              <a:rPr kumimoji="0" lang="en-US" altLang="zh-CN" sz="1800">
                <a:latin typeface="ＭＳ Ｐゴシック" charset="-128"/>
                <a:ea typeface="微软雅黑" charset="-122"/>
                <a:cs typeface="微软雅黑" charset="-122"/>
              </a:rPr>
              <a:t>Team</a:t>
            </a:r>
            <a:endParaRPr kumimoji="0" lang="zh-CN" altLang="en-US" sz="1800">
              <a:latin typeface="ＭＳ Ｐゴシック" charset="-128"/>
              <a:ea typeface="微软雅黑" charset="-122"/>
              <a:cs typeface="微软雅黑" charset="-122"/>
            </a:endParaRPr>
          </a:p>
        </p:txBody>
      </p:sp>
      <p:sp>
        <p:nvSpPr>
          <p:cNvPr id="12" name="流程图: 过程 11"/>
          <p:cNvSpPr>
            <a:spLocks noChangeArrowheads="1"/>
          </p:cNvSpPr>
          <p:nvPr/>
        </p:nvSpPr>
        <p:spPr bwMode="auto">
          <a:xfrm>
            <a:off x="1547813" y="1484313"/>
            <a:ext cx="2376487" cy="1571625"/>
          </a:xfrm>
          <a:prstGeom prst="flowChartProcess">
            <a:avLst/>
          </a:prstGeom>
          <a:solidFill>
            <a:srgbClr val="C0C0C0"/>
          </a:solidFill>
          <a:ln w="25400">
            <a:solidFill>
              <a:srgbClr val="89A4A7"/>
            </a:solidFill>
            <a:miter lim="800000"/>
            <a:headEnd/>
            <a:tailEnd/>
          </a:ln>
        </p:spPr>
        <p:txBody>
          <a:bodyPr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zh-CN" altLang="en-US" sz="2000">
                <a:latin typeface="Times New Roman" charset="0"/>
                <a:ea typeface="微软雅黑" charset="-122"/>
                <a:cs typeface="微软雅黑" charset="-122"/>
              </a:rPr>
              <a:t>对项目感兴趣，从项目收益但不承担项目责任的人</a:t>
            </a:r>
          </a:p>
        </p:txBody>
      </p:sp>
      <p:pic>
        <p:nvPicPr>
          <p:cNvPr id="20" name="图片 19" descr="0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500438"/>
            <a:ext cx="194468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0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3357563"/>
            <a:ext cx="2554287"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grpId="1" nodeType="clickEffect">
                                  <p:stCondLst>
                                    <p:cond delay="0"/>
                                  </p:stCondLst>
                                  <p:childTnLst>
                                    <p:anim calcmode="lin" valueType="num">
                                      <p:cBhvr additive="base">
                                        <p:cTn id="11" dur="500"/>
                                        <p:tgtEl>
                                          <p:spTgt spid="12"/>
                                        </p:tgtEl>
                                        <p:attrNameLst>
                                          <p:attrName>ppt_x</p:attrName>
                                        </p:attrNameLst>
                                      </p:cBhvr>
                                      <p:tavLst>
                                        <p:tav tm="0">
                                          <p:val>
                                            <p:strVal val="ppt_x"/>
                                          </p:val>
                                        </p:tav>
                                        <p:tav tm="100000">
                                          <p:val>
                                            <p:strVal val="ppt_x"/>
                                          </p:val>
                                        </p:tav>
                                      </p:tavLst>
                                    </p:anim>
                                    <p:anim calcmode="lin" valueType="num">
                                      <p:cBhvr additive="base">
                                        <p:cTn id="12" dur="500"/>
                                        <p:tgtEl>
                                          <p:spTgt spid="12"/>
                                        </p:tgtEl>
                                        <p:attrNameLst>
                                          <p:attrName>ppt_y</p:attrName>
                                        </p:attrNameLst>
                                      </p:cBhvr>
                                      <p:tavLst>
                                        <p:tav tm="0">
                                          <p:val>
                                            <p:strVal val="ppt_y"/>
                                          </p:val>
                                        </p:tav>
                                        <p:tav tm="100000">
                                          <p:val>
                                            <p:strVal val="1+ppt_h/2"/>
                                          </p:val>
                                        </p:tav>
                                      </p:tavLst>
                                    </p:anim>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932363" y="476250"/>
            <a:ext cx="3898900" cy="1143000"/>
          </a:xfrm>
        </p:spPr>
        <p:txBody>
          <a:bodyPr/>
          <a:lstStyle/>
          <a:p>
            <a:r>
              <a:rPr lang="en-US" altLang="zh-CN" sz="4000">
                <a:solidFill>
                  <a:srgbClr val="FFFF00"/>
                </a:solidFill>
              </a:rPr>
              <a:t>Product Owner</a:t>
            </a:r>
          </a:p>
        </p:txBody>
      </p:sp>
      <p:sp>
        <p:nvSpPr>
          <p:cNvPr id="231427" name="Rectangle 3"/>
          <p:cNvSpPr>
            <a:spLocks noGrp="1" noChangeArrowheads="1"/>
          </p:cNvSpPr>
          <p:nvPr>
            <p:ph type="body" idx="1"/>
          </p:nvPr>
        </p:nvSpPr>
        <p:spPr>
          <a:xfrm>
            <a:off x="0" y="1789113"/>
            <a:ext cx="4897438" cy="5068887"/>
          </a:xfrm>
        </p:spPr>
        <p:txBody>
          <a:bodyPr/>
          <a:lstStyle/>
          <a:p>
            <a:r>
              <a:rPr lang="ja-JP" altLang="en-US">
                <a:solidFill>
                  <a:schemeClr val="bg1"/>
                </a:solidFill>
              </a:rPr>
              <a:t>确定产品的功能。</a:t>
            </a:r>
          </a:p>
          <a:p>
            <a:r>
              <a:rPr lang="ja-JP" altLang="en-US">
                <a:solidFill>
                  <a:schemeClr val="bg1"/>
                </a:solidFill>
              </a:rPr>
              <a:t>确定功能优先级。</a:t>
            </a:r>
            <a:endParaRPr lang="ja-JP" altLang="zh-CN">
              <a:solidFill>
                <a:schemeClr val="bg1"/>
              </a:solidFill>
            </a:endParaRPr>
          </a:p>
          <a:p>
            <a:r>
              <a:rPr lang="ja-JP" altLang="en-US">
                <a:solidFill>
                  <a:schemeClr val="bg1"/>
                </a:solidFill>
              </a:rPr>
              <a:t>决定发布的日期和发布内容。</a:t>
            </a:r>
          </a:p>
          <a:p>
            <a:r>
              <a:rPr lang="ja-JP" altLang="en-US">
                <a:solidFill>
                  <a:schemeClr val="bg1"/>
                </a:solidFill>
              </a:rPr>
              <a:t>接受或拒绝接受开发团队的工作成果。</a:t>
            </a:r>
          </a:p>
          <a:p>
            <a:r>
              <a:rPr lang="zh-CN" altLang="en-US">
                <a:solidFill>
                  <a:schemeClr val="bg1"/>
                </a:solidFill>
              </a:rPr>
              <a:t>管理干系人</a:t>
            </a:r>
          </a:p>
        </p:txBody>
      </p:sp>
      <p:pic>
        <p:nvPicPr>
          <p:cNvPr id="231429" name="Picture 5" descr="106819822381738661_s0Q62bip_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717800"/>
            <a:ext cx="4140200" cy="414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500" name="Picture 4" descr="274"/>
          <p:cNvPicPr>
            <a:picLocks noChangeAspect="1" noChangeArrowheads="1"/>
          </p:cNvPicPr>
          <p:nvPr/>
        </p:nvPicPr>
        <p:blipFill>
          <a:blip r:embed="rId3">
            <a:lum bright="56000" contrast="-80000"/>
            <a:extLst>
              <a:ext uri="{28A0092B-C50C-407E-A947-70E740481C1C}">
                <a14:useLocalDpi xmlns:a14="http://schemas.microsoft.com/office/drawing/2010/main" val="0"/>
              </a:ext>
            </a:extLst>
          </a:blip>
          <a:srcRect/>
          <a:stretch>
            <a:fillRect/>
          </a:stretch>
        </p:blipFill>
        <p:spPr bwMode="auto">
          <a:xfrm>
            <a:off x="-107950" y="0"/>
            <a:ext cx="9467850" cy="695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499" name="Rectangle 3"/>
          <p:cNvSpPr>
            <a:spLocks noGrp="1" noChangeArrowheads="1"/>
          </p:cNvSpPr>
          <p:nvPr>
            <p:ph type="body" idx="1"/>
          </p:nvPr>
        </p:nvSpPr>
        <p:spPr/>
        <p:txBody>
          <a:bodyPr/>
          <a:lstStyle/>
          <a:p>
            <a:r>
              <a:rPr lang="ja-JP" altLang="en-US" sz="2800"/>
              <a:t>一般情况人数在</a:t>
            </a:r>
            <a:r>
              <a:rPr lang="en-US" altLang="zh-CN" sz="2800"/>
              <a:t>6-10</a:t>
            </a:r>
            <a:r>
              <a:rPr lang="ja-JP" altLang="en-US" sz="2800"/>
              <a:t>个左右</a:t>
            </a:r>
          </a:p>
          <a:p>
            <a:r>
              <a:rPr lang="ja-JP" altLang="en-US" sz="2800"/>
              <a:t>团队要跨职能（包括开发人员、测试人员、用户界面设计师等）</a:t>
            </a:r>
            <a:r>
              <a:rPr lang="zh-CN" altLang="en-US" sz="2800"/>
              <a:t>，但不分头衔等。</a:t>
            </a:r>
            <a:endParaRPr lang="ja-JP" altLang="en-US" sz="2800"/>
          </a:p>
          <a:p>
            <a:r>
              <a:rPr lang="ja-JP" altLang="en-US" sz="2800"/>
              <a:t>团队成员需要全职。</a:t>
            </a:r>
            <a:endParaRPr lang="ja-JP" altLang="zh-CN" sz="2800"/>
          </a:p>
          <a:p>
            <a:r>
              <a:rPr lang="ja-JP" altLang="en-US" sz="2800"/>
              <a:t>在项目向导范围内有权利做任何事情已确保达到</a:t>
            </a:r>
            <a:r>
              <a:rPr lang="en-US" altLang="ja-JP" sz="2800"/>
              <a:t>Sprint</a:t>
            </a:r>
            <a:r>
              <a:rPr lang="ja-JP" altLang="en-US" sz="2800"/>
              <a:t>的目标。</a:t>
            </a:r>
          </a:p>
          <a:p>
            <a:r>
              <a:rPr lang="ja-JP" altLang="en-US" sz="2800"/>
              <a:t>高度的</a:t>
            </a:r>
            <a:r>
              <a:rPr lang="ja-JP" altLang="en-US" sz="2800" b="1" u="sng">
                <a:solidFill>
                  <a:schemeClr val="accent2"/>
                </a:solidFill>
              </a:rPr>
              <a:t>自我组织</a:t>
            </a:r>
            <a:r>
              <a:rPr lang="en-US" altLang="zh-CN" sz="2800" b="1" u="sng">
                <a:solidFill>
                  <a:schemeClr val="accent2"/>
                </a:solidFill>
              </a:rPr>
              <a:t>/</a:t>
            </a:r>
            <a:r>
              <a:rPr lang="zh-CN" altLang="en-US" sz="2800" b="1" u="sng">
                <a:solidFill>
                  <a:schemeClr val="accent2"/>
                </a:solidFill>
              </a:rPr>
              <a:t>管理</a:t>
            </a:r>
            <a:r>
              <a:rPr lang="ja-JP" altLang="en-US" sz="2800"/>
              <a:t>能力。</a:t>
            </a:r>
          </a:p>
          <a:p>
            <a:r>
              <a:rPr lang="ja-JP" altLang="en-US" sz="2800"/>
              <a:t>向</a:t>
            </a:r>
            <a:r>
              <a:rPr lang="en-US" altLang="ja-JP" sz="2800"/>
              <a:t>Product Owner</a:t>
            </a:r>
            <a:r>
              <a:rPr lang="ja-JP" altLang="en-US" sz="2800"/>
              <a:t>演示产品功能。</a:t>
            </a:r>
          </a:p>
          <a:p>
            <a:r>
              <a:rPr lang="ja-JP" altLang="en-US" sz="2800"/>
              <a:t>团队成员构成在</a:t>
            </a:r>
            <a:r>
              <a:rPr lang="en-US" altLang="ja-JP" sz="2800"/>
              <a:t>sprint</a:t>
            </a:r>
            <a:r>
              <a:rPr lang="ja-JP" altLang="en-US" sz="2800"/>
              <a:t>内不允许变化。</a:t>
            </a:r>
          </a:p>
        </p:txBody>
      </p:sp>
      <p:sp>
        <p:nvSpPr>
          <p:cNvPr id="234501" name="Text Box 5"/>
          <p:cNvSpPr txBox="1">
            <a:spLocks noChangeArrowheads="1"/>
          </p:cNvSpPr>
          <p:nvPr/>
        </p:nvSpPr>
        <p:spPr bwMode="auto">
          <a:xfrm>
            <a:off x="539750" y="333375"/>
            <a:ext cx="16129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4400">
                <a:solidFill>
                  <a:schemeClr val="accent2"/>
                </a:solidFill>
              </a:rPr>
              <a:t>Team</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3"/>
          <p:cNvSpPr>
            <a:spLocks noGrp="1" noChangeArrowheads="1"/>
          </p:cNvSpPr>
          <p:nvPr>
            <p:ph type="body" idx="1"/>
          </p:nvPr>
        </p:nvSpPr>
        <p:spPr>
          <a:xfrm>
            <a:off x="0" y="1844675"/>
            <a:ext cx="4773613" cy="4149725"/>
          </a:xfrm>
        </p:spPr>
        <p:txBody>
          <a:bodyPr/>
          <a:lstStyle/>
          <a:p>
            <a:pPr>
              <a:lnSpc>
                <a:spcPct val="90000"/>
              </a:lnSpc>
            </a:pPr>
            <a:r>
              <a:rPr lang="ja-JP" altLang="en-US" sz="2400" dirty="0">
                <a:solidFill>
                  <a:schemeClr val="bg1"/>
                </a:solidFill>
              </a:rPr>
              <a:t>保证团队资源完全可被利用并且全部是高产出的。</a:t>
            </a:r>
          </a:p>
          <a:p>
            <a:pPr>
              <a:lnSpc>
                <a:spcPct val="90000"/>
              </a:lnSpc>
            </a:pPr>
            <a:r>
              <a:rPr lang="ja-JP" altLang="en-US" sz="2400" dirty="0">
                <a:solidFill>
                  <a:schemeClr val="bg1"/>
                </a:solidFill>
              </a:rPr>
              <a:t>解决团队开发中的障碍。</a:t>
            </a:r>
          </a:p>
          <a:p>
            <a:pPr>
              <a:lnSpc>
                <a:spcPct val="90000"/>
              </a:lnSpc>
            </a:pPr>
            <a:r>
              <a:rPr lang="ja-JP" altLang="en-US" sz="2400" dirty="0">
                <a:solidFill>
                  <a:schemeClr val="bg1"/>
                </a:solidFill>
              </a:rPr>
              <a:t>做为团队和外部的接口，屏蔽外界对团队成员的干扰。</a:t>
            </a:r>
          </a:p>
          <a:p>
            <a:pPr>
              <a:lnSpc>
                <a:spcPct val="90000"/>
              </a:lnSpc>
            </a:pPr>
            <a:r>
              <a:rPr lang="ja-JP" altLang="en-US" sz="2400" dirty="0">
                <a:solidFill>
                  <a:schemeClr val="bg1"/>
                </a:solidFill>
              </a:rPr>
              <a:t>保证开发过程按计划进行，组织 </a:t>
            </a:r>
            <a:r>
              <a:rPr lang="en-US" altLang="ja-JP" sz="2400" dirty="0">
                <a:solidFill>
                  <a:schemeClr val="bg1"/>
                </a:solidFill>
              </a:rPr>
              <a:t>Daily Scrum, Sprint Review </a:t>
            </a:r>
            <a:r>
              <a:rPr lang="zh-CN" altLang="en-US" sz="2400" dirty="0" smtClean="0">
                <a:solidFill>
                  <a:schemeClr val="bg1"/>
                </a:solidFill>
              </a:rPr>
              <a:t>和</a:t>
            </a:r>
            <a:r>
              <a:rPr lang="en-US" altLang="ja-JP" sz="2400" dirty="0" smtClean="0">
                <a:solidFill>
                  <a:schemeClr val="bg1"/>
                </a:solidFill>
              </a:rPr>
              <a:t>Sprint </a:t>
            </a:r>
            <a:r>
              <a:rPr lang="en-US" altLang="ja-JP" sz="2400" dirty="0">
                <a:solidFill>
                  <a:schemeClr val="bg1"/>
                </a:solidFill>
              </a:rPr>
              <a:t>Planning</a:t>
            </a:r>
            <a:r>
              <a:rPr lang="en-US" altLang="zh-CN" sz="2400" dirty="0">
                <a:solidFill>
                  <a:schemeClr val="bg1"/>
                </a:solidFill>
              </a:rPr>
              <a:t> </a:t>
            </a:r>
            <a:r>
              <a:rPr lang="en-US" altLang="ja-JP" sz="2400" dirty="0">
                <a:solidFill>
                  <a:schemeClr val="bg1"/>
                </a:solidFill>
              </a:rPr>
              <a:t>meetings</a:t>
            </a:r>
            <a:r>
              <a:rPr lang="ja-JP" altLang="en-US" sz="2400" dirty="0">
                <a:solidFill>
                  <a:schemeClr val="bg1"/>
                </a:solidFill>
              </a:rPr>
              <a:t>。</a:t>
            </a:r>
            <a:endParaRPr lang="ja-JP" altLang="zh-CN" sz="2400" dirty="0">
              <a:solidFill>
                <a:schemeClr val="bg1"/>
              </a:solidFill>
            </a:endParaRPr>
          </a:p>
          <a:p>
            <a:pPr>
              <a:lnSpc>
                <a:spcPct val="90000"/>
              </a:lnSpc>
            </a:pPr>
            <a:r>
              <a:rPr lang="zh-CN" altLang="en-US" sz="2400" dirty="0">
                <a:solidFill>
                  <a:schemeClr val="bg1"/>
                </a:solidFill>
              </a:rPr>
              <a:t>进程推动者和教练</a:t>
            </a:r>
          </a:p>
          <a:p>
            <a:pPr>
              <a:lnSpc>
                <a:spcPct val="90000"/>
              </a:lnSpc>
            </a:pPr>
            <a:r>
              <a:rPr lang="zh-CN" altLang="nl-NL" sz="2400" dirty="0">
                <a:solidFill>
                  <a:schemeClr val="bg1"/>
                </a:solidFill>
              </a:rPr>
              <a:t>消除障碍</a:t>
            </a:r>
          </a:p>
          <a:p>
            <a:pPr>
              <a:lnSpc>
                <a:spcPct val="90000"/>
              </a:lnSpc>
            </a:pPr>
            <a:r>
              <a:rPr lang="zh-CN" altLang="nl-NL" sz="2400" dirty="0">
                <a:solidFill>
                  <a:schemeClr val="bg1"/>
                </a:solidFill>
              </a:rPr>
              <a:t>防止打扰</a:t>
            </a:r>
            <a:endParaRPr lang="zh-CN" altLang="en-US" sz="2400" dirty="0">
              <a:solidFill>
                <a:schemeClr val="bg1"/>
              </a:solidFill>
            </a:endParaRPr>
          </a:p>
        </p:txBody>
      </p:sp>
      <p:sp>
        <p:nvSpPr>
          <p:cNvPr id="233474" name="Rectangle 2"/>
          <p:cNvSpPr>
            <a:spLocks noGrp="1" noChangeArrowheads="1"/>
          </p:cNvSpPr>
          <p:nvPr>
            <p:ph type="title"/>
          </p:nvPr>
        </p:nvSpPr>
        <p:spPr>
          <a:xfrm>
            <a:off x="0" y="549275"/>
            <a:ext cx="5494338" cy="1143000"/>
          </a:xfrm>
        </p:spPr>
        <p:txBody>
          <a:bodyPr/>
          <a:lstStyle/>
          <a:p>
            <a:r>
              <a:rPr lang="en-US" altLang="ja-JP">
                <a:solidFill>
                  <a:srgbClr val="FFFF00"/>
                </a:solidFill>
              </a:rPr>
              <a:t>Scrum</a:t>
            </a:r>
            <a:r>
              <a:rPr lang="en-US" altLang="zh-CN">
                <a:solidFill>
                  <a:srgbClr val="FFFF00"/>
                </a:solidFill>
              </a:rPr>
              <a:t> </a:t>
            </a:r>
            <a:r>
              <a:rPr lang="en-US" altLang="ja-JP">
                <a:solidFill>
                  <a:srgbClr val="FFFF00"/>
                </a:solidFill>
              </a:rPr>
              <a:t>Master</a:t>
            </a:r>
          </a:p>
        </p:txBody>
      </p:sp>
      <p:pic>
        <p:nvPicPr>
          <p:cNvPr id="233477" name="Picture 5" descr="fdad65de53043f7e0a60d0f89706cfa95540c772e608-VsIU3g_fw5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844675"/>
            <a:ext cx="3708400" cy="3708400"/>
          </a:xfrm>
          <a:prstGeom prst="rect">
            <a:avLst/>
          </a:prstGeom>
          <a:noFill/>
          <a:extLst>
            <a:ext uri="{909E8E84-426E-40DD-AFC4-6F175D3DCCD1}">
              <a14:hiddenFill xmlns:a14="http://schemas.microsoft.com/office/drawing/2010/main">
                <a:solidFill>
                  <a:srgbClr val="FFFFFF"/>
                </a:solidFill>
              </a14:hiddenFill>
            </a:ext>
          </a:extLst>
        </p:spPr>
      </p:pic>
      <p:pic>
        <p:nvPicPr>
          <p:cNvPr id="233478" name="Picture 6" descr="87398048988679308_7E5BFHa8_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1412875"/>
            <a:ext cx="3887787" cy="5013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233477"/>
                                        </p:tgtEl>
                                      </p:cBhvr>
                                    </p:animEffect>
                                    <p:set>
                                      <p:cBhvr>
                                        <p:cTn id="7" dur="1" fill="hold">
                                          <p:stCondLst>
                                            <p:cond delay="499"/>
                                          </p:stCondLst>
                                        </p:cTn>
                                        <p:tgtEl>
                                          <p:spTgt spid="233477"/>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3478"/>
                                        </p:tgtEl>
                                        <p:attrNameLst>
                                          <p:attrName>style.visibility</p:attrName>
                                        </p:attrNameLst>
                                      </p:cBhvr>
                                      <p:to>
                                        <p:strVal val="visible"/>
                                      </p:to>
                                    </p:set>
                                    <p:animEffect transition="in" filter="blinds(horizontal)">
                                      <p:cBhvr>
                                        <p:cTn id="12" dur="500"/>
                                        <p:tgtEl>
                                          <p:spTgt spid="233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altLang="zh-CN">
                <a:solidFill>
                  <a:srgbClr val="FFFF00"/>
                </a:solidFill>
              </a:rPr>
              <a:t>3</a:t>
            </a:r>
            <a:r>
              <a:rPr lang="zh-CN" altLang="en-US">
                <a:solidFill>
                  <a:srgbClr val="FFFF00"/>
                </a:solidFill>
              </a:rPr>
              <a:t>种工作成果物</a:t>
            </a:r>
          </a:p>
        </p:txBody>
      </p:sp>
      <p:sp>
        <p:nvSpPr>
          <p:cNvPr id="488451" name="Rectangle 3"/>
          <p:cNvSpPr>
            <a:spLocks noChangeArrowheads="1"/>
          </p:cNvSpPr>
          <p:nvPr/>
        </p:nvSpPr>
        <p:spPr bwMode="auto">
          <a:xfrm>
            <a:off x="2339975" y="2133600"/>
            <a:ext cx="4968875" cy="649288"/>
          </a:xfrm>
          <a:prstGeom prst="rect">
            <a:avLst/>
          </a:prstGeom>
          <a:gradFill rotWithShape="0">
            <a:gsLst>
              <a:gs pos="0">
                <a:srgbClr val="158A47">
                  <a:gamma/>
                  <a:shade val="29804"/>
                  <a:invGamma/>
                </a:srgbClr>
              </a:gs>
              <a:gs pos="50000">
                <a:srgbClr val="158A47"/>
              </a:gs>
              <a:gs pos="100000">
                <a:srgbClr val="158A47">
                  <a:gamma/>
                  <a:shade val="29804"/>
                  <a:invGamma/>
                </a:srgbClr>
              </a:gs>
            </a:gsLst>
            <a:lin ang="2700000" scaled="1"/>
          </a:gradFill>
          <a:ln w="28575">
            <a:solidFill>
              <a:srgbClr val="00FF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ja-JP" sz="4400">
                <a:solidFill>
                  <a:srgbClr val="FF9933"/>
                </a:solidFill>
              </a:rPr>
              <a:t>Product Backlog</a:t>
            </a:r>
          </a:p>
        </p:txBody>
      </p:sp>
      <p:sp>
        <p:nvSpPr>
          <p:cNvPr id="488452" name="Rectangle 4"/>
          <p:cNvSpPr>
            <a:spLocks noChangeArrowheads="1"/>
          </p:cNvSpPr>
          <p:nvPr/>
        </p:nvSpPr>
        <p:spPr bwMode="auto">
          <a:xfrm>
            <a:off x="2339975" y="3357563"/>
            <a:ext cx="4968875" cy="647700"/>
          </a:xfrm>
          <a:prstGeom prst="rect">
            <a:avLst/>
          </a:prstGeom>
          <a:gradFill rotWithShape="0">
            <a:gsLst>
              <a:gs pos="0">
                <a:srgbClr val="CF0E30">
                  <a:gamma/>
                  <a:shade val="29804"/>
                  <a:invGamma/>
                </a:srgbClr>
              </a:gs>
              <a:gs pos="50000">
                <a:srgbClr val="CF0E30"/>
              </a:gs>
              <a:gs pos="100000">
                <a:srgbClr val="CF0E30">
                  <a:gamma/>
                  <a:shade val="29804"/>
                  <a:invGamma/>
                </a:srgbClr>
              </a:gs>
            </a:gsLst>
            <a:lin ang="2700000" scaled="1"/>
          </a:gradFill>
          <a:ln w="28575">
            <a:solidFill>
              <a:srgbClr val="F68295"/>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ja-JP" sz="4400">
                <a:solidFill>
                  <a:srgbClr val="FF9933"/>
                </a:solidFill>
              </a:rPr>
              <a:t>Sprint Backlog</a:t>
            </a:r>
          </a:p>
        </p:txBody>
      </p:sp>
      <p:sp>
        <p:nvSpPr>
          <p:cNvPr id="488453" name="Rectangle 5"/>
          <p:cNvSpPr>
            <a:spLocks noChangeArrowheads="1"/>
          </p:cNvSpPr>
          <p:nvPr/>
        </p:nvSpPr>
        <p:spPr bwMode="auto">
          <a:xfrm>
            <a:off x="2339975" y="4581525"/>
            <a:ext cx="4968875" cy="647700"/>
          </a:xfrm>
          <a:prstGeom prst="rect">
            <a:avLst/>
          </a:prstGeom>
          <a:gradFill rotWithShape="0">
            <a:gsLst>
              <a:gs pos="0">
                <a:srgbClr val="063DE8">
                  <a:gamma/>
                  <a:shade val="29804"/>
                  <a:invGamma/>
                </a:srgbClr>
              </a:gs>
              <a:gs pos="50000">
                <a:srgbClr val="063DE8"/>
              </a:gs>
              <a:gs pos="100000">
                <a:srgbClr val="063DE8">
                  <a:gamma/>
                  <a:shade val="29804"/>
                  <a:invGamma/>
                </a:srgbClr>
              </a:gs>
            </a:gsLst>
            <a:lin ang="2700000" scaled="1"/>
          </a:gradFill>
          <a:ln w="28575">
            <a:solidFill>
              <a:srgbClr val="99CC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ja-JP" sz="4400">
                <a:solidFill>
                  <a:srgbClr val="FF9933"/>
                </a:solidFill>
              </a:rPr>
              <a:t>Sprint Burndown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8451"/>
                                        </p:tgtEl>
                                        <p:attrNameLst>
                                          <p:attrName>style.visibility</p:attrName>
                                        </p:attrNameLst>
                                      </p:cBhvr>
                                      <p:to>
                                        <p:strVal val="visible"/>
                                      </p:to>
                                    </p:set>
                                    <p:anim calcmode="lin" valueType="num">
                                      <p:cBhvr additive="base">
                                        <p:cTn id="7" dur="500" fill="hold"/>
                                        <p:tgtEl>
                                          <p:spTgt spid="488451"/>
                                        </p:tgtEl>
                                        <p:attrNameLst>
                                          <p:attrName>ppt_x</p:attrName>
                                        </p:attrNameLst>
                                      </p:cBhvr>
                                      <p:tavLst>
                                        <p:tav tm="0">
                                          <p:val>
                                            <p:strVal val="#ppt_x"/>
                                          </p:val>
                                        </p:tav>
                                        <p:tav tm="100000">
                                          <p:val>
                                            <p:strVal val="#ppt_x"/>
                                          </p:val>
                                        </p:tav>
                                      </p:tavLst>
                                    </p:anim>
                                    <p:anim calcmode="lin" valueType="num">
                                      <p:cBhvr additive="base">
                                        <p:cTn id="8" dur="500" fill="hold"/>
                                        <p:tgtEl>
                                          <p:spTgt spid="48845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8452"/>
                                        </p:tgtEl>
                                        <p:attrNameLst>
                                          <p:attrName>style.visibility</p:attrName>
                                        </p:attrNameLst>
                                      </p:cBhvr>
                                      <p:to>
                                        <p:strVal val="visible"/>
                                      </p:to>
                                    </p:set>
                                    <p:anim calcmode="lin" valueType="num">
                                      <p:cBhvr additive="base">
                                        <p:cTn id="13" dur="500" fill="hold"/>
                                        <p:tgtEl>
                                          <p:spTgt spid="488452"/>
                                        </p:tgtEl>
                                        <p:attrNameLst>
                                          <p:attrName>ppt_x</p:attrName>
                                        </p:attrNameLst>
                                      </p:cBhvr>
                                      <p:tavLst>
                                        <p:tav tm="0">
                                          <p:val>
                                            <p:strVal val="#ppt_x"/>
                                          </p:val>
                                        </p:tav>
                                        <p:tav tm="100000">
                                          <p:val>
                                            <p:strVal val="#ppt_x"/>
                                          </p:val>
                                        </p:tav>
                                      </p:tavLst>
                                    </p:anim>
                                    <p:anim calcmode="lin" valueType="num">
                                      <p:cBhvr additive="base">
                                        <p:cTn id="14" dur="500" fill="hold"/>
                                        <p:tgtEl>
                                          <p:spTgt spid="48845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88453"/>
                                        </p:tgtEl>
                                        <p:attrNameLst>
                                          <p:attrName>style.visibility</p:attrName>
                                        </p:attrNameLst>
                                      </p:cBhvr>
                                      <p:to>
                                        <p:strVal val="visible"/>
                                      </p:to>
                                    </p:set>
                                    <p:anim calcmode="lin" valueType="num">
                                      <p:cBhvr additive="base">
                                        <p:cTn id="19" dur="500" fill="hold"/>
                                        <p:tgtEl>
                                          <p:spTgt spid="488453"/>
                                        </p:tgtEl>
                                        <p:attrNameLst>
                                          <p:attrName>ppt_x</p:attrName>
                                        </p:attrNameLst>
                                      </p:cBhvr>
                                      <p:tavLst>
                                        <p:tav tm="0">
                                          <p:val>
                                            <p:strVal val="#ppt_x"/>
                                          </p:val>
                                        </p:tav>
                                        <p:tav tm="100000">
                                          <p:val>
                                            <p:strVal val="#ppt_x"/>
                                          </p:val>
                                        </p:tav>
                                      </p:tavLst>
                                    </p:anim>
                                    <p:anim calcmode="lin" valueType="num">
                                      <p:cBhvr additive="base">
                                        <p:cTn id="20" dur="500" fill="hold"/>
                                        <p:tgtEl>
                                          <p:spTgt spid="4884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1" grpId="0" animBg="1"/>
      <p:bldP spid="488452" grpId="0" animBg="1"/>
      <p:bldP spid="4884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ChangeArrowheads="1"/>
          </p:cNvSpPr>
          <p:nvPr/>
        </p:nvSpPr>
        <p:spPr bwMode="auto">
          <a:xfrm>
            <a:off x="5867400" y="1628775"/>
            <a:ext cx="2881313" cy="792163"/>
          </a:xfrm>
          <a:prstGeom prst="rect">
            <a:avLst/>
          </a:prstGeom>
          <a:gradFill rotWithShape="0">
            <a:gsLst>
              <a:gs pos="0">
                <a:srgbClr val="158A47">
                  <a:gamma/>
                  <a:shade val="29804"/>
                  <a:invGamma/>
                </a:srgbClr>
              </a:gs>
              <a:gs pos="50000">
                <a:srgbClr val="158A47"/>
              </a:gs>
              <a:gs pos="100000">
                <a:srgbClr val="158A47">
                  <a:gamma/>
                  <a:shade val="29804"/>
                  <a:invGamma/>
                </a:srgbClr>
              </a:gs>
            </a:gsLst>
            <a:lin ang="2700000" scaled="1"/>
          </a:gradFill>
          <a:ln w="28575">
            <a:solidFill>
              <a:srgbClr val="00FF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4400"/>
              <a:t>精益生产</a:t>
            </a:r>
          </a:p>
        </p:txBody>
      </p:sp>
      <p:sp>
        <p:nvSpPr>
          <p:cNvPr id="338947" name="Rectangle 3"/>
          <p:cNvSpPr>
            <a:spLocks noChangeArrowheads="1"/>
          </p:cNvSpPr>
          <p:nvPr/>
        </p:nvSpPr>
        <p:spPr bwMode="auto">
          <a:xfrm>
            <a:off x="250825" y="1628775"/>
            <a:ext cx="3024188" cy="863600"/>
          </a:xfrm>
          <a:prstGeom prst="rect">
            <a:avLst/>
          </a:prstGeom>
          <a:gradFill rotWithShape="0">
            <a:gsLst>
              <a:gs pos="0">
                <a:srgbClr val="063DE8">
                  <a:gamma/>
                  <a:shade val="29804"/>
                  <a:invGamma/>
                </a:srgbClr>
              </a:gs>
              <a:gs pos="50000">
                <a:srgbClr val="063DE8"/>
              </a:gs>
              <a:gs pos="100000">
                <a:srgbClr val="063DE8">
                  <a:gamma/>
                  <a:shade val="29804"/>
                  <a:invGamma/>
                </a:srgbClr>
              </a:gs>
            </a:gsLst>
            <a:lin ang="2700000" scaled="1"/>
          </a:gradFill>
          <a:ln w="28575">
            <a:solidFill>
              <a:srgbClr val="99CC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4400" dirty="0"/>
              <a:t>大规模生产</a:t>
            </a:r>
          </a:p>
        </p:txBody>
      </p:sp>
      <p:sp>
        <p:nvSpPr>
          <p:cNvPr id="338948" name="AutoShape 4"/>
          <p:cNvSpPr>
            <a:spLocks noChangeArrowheads="1"/>
          </p:cNvSpPr>
          <p:nvPr/>
        </p:nvSpPr>
        <p:spPr bwMode="auto">
          <a:xfrm rot="-43181660">
            <a:off x="3924300" y="1746250"/>
            <a:ext cx="1366838" cy="603250"/>
          </a:xfrm>
          <a:prstGeom prst="rightArrow">
            <a:avLst>
              <a:gd name="adj1" fmla="val 50065"/>
              <a:gd name="adj2" fmla="val 56855"/>
            </a:avLst>
          </a:prstGeom>
          <a:gradFill rotWithShape="0">
            <a:gsLst>
              <a:gs pos="0">
                <a:srgbClr val="E7B705">
                  <a:gamma/>
                  <a:tint val="43922"/>
                  <a:invGamma/>
                </a:srgbClr>
              </a:gs>
              <a:gs pos="100000">
                <a:srgbClr val="E7B705"/>
              </a:gs>
            </a:gsLst>
            <a:lin ang="5400000" scaled="1"/>
          </a:gradFill>
          <a:ln>
            <a:noFill/>
          </a:ln>
          <a:effectLst/>
          <a:scene3d>
            <a:camera prst="legacyObliqueTopRight"/>
            <a:lightRig rig="legacyFlat3" dir="b"/>
          </a:scene3d>
          <a:sp3d extrusionH="163500" contourW="12700" prstMaterial="legacyMatte">
            <a:bevelT w="13500" h="13500" prst="angle"/>
            <a:bevelB w="13500" h="13500" prst="angle"/>
            <a:extrusionClr>
              <a:srgbClr val="E7B705"/>
            </a:extrusionClr>
            <a:contourClr>
              <a:srgbClr val="E7B705"/>
            </a:contourClr>
          </a:sp3d>
          <a:extLst>
            <a:ext uri="{91240B29-F687-4F45-9708-019B960494DF}">
              <a14:hiddenLine xmlns:a14="http://schemas.microsoft.com/office/drawing/2010/main" w="12700">
                <a:noFill/>
                <a:miter lim="800000"/>
                <a:headEnd/>
                <a:tailEnd/>
              </a14:hiddenLine>
            </a:ext>
            <a:ext uri="{AF507438-7753-43E0-B8FC-AC1667EBCBE1}">
              <a14:hiddenEffects xmlns:a14="http://schemas.microsoft.com/office/drawing/2010/main">
                <a:effectLst>
                  <a:outerShdw blurRad="63500" dist="38099" dir="2700000" algn="ctr" rotWithShape="0">
                    <a:schemeClr val="tx1">
                      <a:alpha val="74998"/>
                    </a:schemeClr>
                  </a:outerShdw>
                </a:effectLst>
              </a14:hiddenEffects>
            </a:ext>
          </a:extLst>
        </p:spPr>
        <p:txBody>
          <a:bodyPr wrap="none" anchor="ctr">
            <a:flatTx/>
          </a:bodyPr>
          <a:lstStyle/>
          <a:p>
            <a:endParaRPr lang="en-US"/>
          </a:p>
        </p:txBody>
      </p:sp>
      <p:sp>
        <p:nvSpPr>
          <p:cNvPr id="338949" name="Rectangle 5"/>
          <p:cNvSpPr>
            <a:spLocks noGrp="1" noChangeArrowheads="1"/>
          </p:cNvSpPr>
          <p:nvPr>
            <p:ph type="title"/>
          </p:nvPr>
        </p:nvSpPr>
        <p:spPr>
          <a:noFill/>
          <a:ln/>
        </p:spPr>
        <p:txBody>
          <a:bodyPr/>
          <a:lstStyle/>
          <a:p>
            <a:r>
              <a:rPr lang="zh-CN" altLang="en-US">
                <a:solidFill>
                  <a:srgbClr val="FFFF00"/>
                </a:solidFill>
                <a:ea typeface="宋体" charset="-122"/>
              </a:rPr>
              <a:t>从生产制造业开始。。。</a:t>
            </a:r>
          </a:p>
        </p:txBody>
      </p:sp>
      <p:sp>
        <p:nvSpPr>
          <p:cNvPr id="338950" name="Text Box 6"/>
          <p:cNvSpPr txBox="1">
            <a:spLocks noChangeArrowheads="1"/>
          </p:cNvSpPr>
          <p:nvPr/>
        </p:nvSpPr>
        <p:spPr bwMode="auto">
          <a:xfrm>
            <a:off x="539750" y="4537075"/>
            <a:ext cx="8135938"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90000"/>
              </a:lnSpc>
              <a:spcBef>
                <a:spcPct val="20000"/>
              </a:spcBef>
            </a:pPr>
            <a:r>
              <a:rPr lang="en-US" altLang="zh-CN">
                <a:solidFill>
                  <a:schemeClr val="bg1"/>
                </a:solidFill>
                <a:latin typeface="ＭＳ Ｐゴシック" charset="-128"/>
              </a:rPr>
              <a:t>《Lean Thinking》</a:t>
            </a:r>
            <a:r>
              <a:rPr lang="zh-CN" altLang="en-US">
                <a:solidFill>
                  <a:schemeClr val="bg1"/>
                </a:solidFill>
                <a:latin typeface="ＭＳ Ｐゴシック" charset="-128"/>
              </a:rPr>
              <a:t>更是将精益思想归纳为</a:t>
            </a:r>
            <a:r>
              <a:rPr lang="en-US" altLang="zh-CN">
                <a:solidFill>
                  <a:schemeClr val="bg1"/>
                </a:solidFill>
                <a:latin typeface="ＭＳ Ｐゴシック" charset="-128"/>
              </a:rPr>
              <a:t>5</a:t>
            </a:r>
            <a:r>
              <a:rPr lang="zh-CN" altLang="en-US">
                <a:solidFill>
                  <a:schemeClr val="bg1"/>
                </a:solidFill>
                <a:latin typeface="ＭＳ Ｐゴシック" charset="-128"/>
              </a:rPr>
              <a:t>个原则：精确地确定特定产品的价值；识别出每个产品的价值流；使价值不间断地流动；让用户从生产者方面拉动价值；永远追求尽善尽美。</a:t>
            </a:r>
            <a:endParaRPr lang="ja-JP" altLang="en-US">
              <a:latin typeface="ＭＳ Ｐゴシック" charset="-128"/>
            </a:endParaRPr>
          </a:p>
        </p:txBody>
      </p:sp>
      <p:sp>
        <p:nvSpPr>
          <p:cNvPr id="338951" name="Text Box 7"/>
          <p:cNvSpPr txBox="1">
            <a:spLocks noChangeArrowheads="1"/>
          </p:cNvSpPr>
          <p:nvPr/>
        </p:nvSpPr>
        <p:spPr bwMode="auto">
          <a:xfrm>
            <a:off x="1258888" y="3213100"/>
            <a:ext cx="67405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30000"/>
              </a:spcBef>
            </a:pPr>
            <a:r>
              <a:rPr lang="zh-CN" altLang="en-US">
                <a:solidFill>
                  <a:schemeClr val="bg1"/>
                </a:solidFill>
              </a:rPr>
              <a:t>本质是通过不断的反馈和改善，消除无效劳动和浪费，以追求产品价值的最大化</a:t>
            </a:r>
            <a:endParaRPr lang="ja-JP"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338947"/>
                                        </p:tgtEl>
                                        <p:attrNameLst>
                                          <p:attrName>style.visibility</p:attrName>
                                        </p:attrNameLst>
                                      </p:cBhvr>
                                      <p:to>
                                        <p:strVal val="visible"/>
                                      </p:to>
                                    </p:set>
                                    <p:anim calcmode="lin" valueType="num">
                                      <p:cBhvr additive="base">
                                        <p:cTn id="7" dur="500" fill="hold"/>
                                        <p:tgtEl>
                                          <p:spTgt spid="338947"/>
                                        </p:tgtEl>
                                        <p:attrNameLst>
                                          <p:attrName>ppt_x</p:attrName>
                                        </p:attrNameLst>
                                      </p:cBhvr>
                                      <p:tavLst>
                                        <p:tav tm="0">
                                          <p:val>
                                            <p:strVal val="#ppt_x"/>
                                          </p:val>
                                        </p:tav>
                                        <p:tav tm="100000">
                                          <p:val>
                                            <p:strVal val="#ppt_x"/>
                                          </p:val>
                                        </p:tav>
                                      </p:tavLst>
                                    </p:anim>
                                    <p:anim calcmode="lin" valueType="num">
                                      <p:cBhvr additive="base">
                                        <p:cTn id="8" dur="500" fill="hold"/>
                                        <p:tgtEl>
                                          <p:spTgt spid="3389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8948"/>
                                        </p:tgtEl>
                                        <p:attrNameLst>
                                          <p:attrName>style.visibility</p:attrName>
                                        </p:attrNameLst>
                                      </p:cBhvr>
                                      <p:to>
                                        <p:strVal val="visible"/>
                                      </p:to>
                                    </p:set>
                                    <p:anim calcmode="lin" valueType="num">
                                      <p:cBhvr additive="base">
                                        <p:cTn id="13" dur="500" fill="hold"/>
                                        <p:tgtEl>
                                          <p:spTgt spid="338948"/>
                                        </p:tgtEl>
                                        <p:attrNameLst>
                                          <p:attrName>ppt_x</p:attrName>
                                        </p:attrNameLst>
                                      </p:cBhvr>
                                      <p:tavLst>
                                        <p:tav tm="0">
                                          <p:val>
                                            <p:strVal val="#ppt_x"/>
                                          </p:val>
                                        </p:tav>
                                        <p:tav tm="100000">
                                          <p:val>
                                            <p:strVal val="#ppt_x"/>
                                          </p:val>
                                        </p:tav>
                                      </p:tavLst>
                                    </p:anim>
                                    <p:anim calcmode="lin" valueType="num">
                                      <p:cBhvr additive="base">
                                        <p:cTn id="14" dur="500" fill="hold"/>
                                        <p:tgtEl>
                                          <p:spTgt spid="3389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338946"/>
                                        </p:tgtEl>
                                        <p:attrNameLst>
                                          <p:attrName>style.visibility</p:attrName>
                                        </p:attrNameLst>
                                      </p:cBhvr>
                                      <p:to>
                                        <p:strVal val="visible"/>
                                      </p:to>
                                    </p:set>
                                    <p:animEffect transition="in" filter="diamond(in)">
                                      <p:cBhvr>
                                        <p:cTn id="19" dur="2000"/>
                                        <p:tgtEl>
                                          <p:spTgt spid="33894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338951"/>
                                        </p:tgtEl>
                                        <p:attrNameLst>
                                          <p:attrName>style.visibility</p:attrName>
                                        </p:attrNameLst>
                                      </p:cBhvr>
                                      <p:to>
                                        <p:strVal val="visible"/>
                                      </p:to>
                                    </p:set>
                                    <p:animEffect transition="in" filter="diamond(in)">
                                      <p:cBhvr>
                                        <p:cTn id="24" dur="2000"/>
                                        <p:tgtEl>
                                          <p:spTgt spid="33895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338950"/>
                                        </p:tgtEl>
                                        <p:attrNameLst>
                                          <p:attrName>style.visibility</p:attrName>
                                        </p:attrNameLst>
                                      </p:cBhvr>
                                      <p:to>
                                        <p:strVal val="visible"/>
                                      </p:to>
                                    </p:set>
                                    <p:animEffect transition="in" filter="diamond(in)">
                                      <p:cBhvr>
                                        <p:cTn id="29" dur="2000"/>
                                        <p:tgtEl>
                                          <p:spTgt spid="338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6" grpId="0" animBg="1"/>
      <p:bldP spid="338947" grpId="0" animBg="1"/>
      <p:bldP spid="338948" grpId="0" animBg="1"/>
      <p:bldP spid="338950" grpId="0"/>
      <p:bldP spid="3389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nl-NL" altLang="en-US" b="1">
                <a:solidFill>
                  <a:srgbClr val="FFFF00"/>
                </a:solidFill>
              </a:rPr>
              <a:t>Product Backlog</a:t>
            </a:r>
            <a:endParaRPr lang="en-US" altLang="ja-JP" b="1">
              <a:solidFill>
                <a:srgbClr val="FFFF00"/>
              </a:solidFill>
            </a:endParaRPr>
          </a:p>
        </p:txBody>
      </p:sp>
      <p:sp>
        <p:nvSpPr>
          <p:cNvPr id="490499" name="Rectangle 3"/>
          <p:cNvSpPr>
            <a:spLocks noGrp="1" noChangeArrowheads="1"/>
          </p:cNvSpPr>
          <p:nvPr>
            <p:ph type="body" idx="1"/>
          </p:nvPr>
        </p:nvSpPr>
        <p:spPr>
          <a:xfrm>
            <a:off x="457200" y="1600200"/>
            <a:ext cx="8229600" cy="3916363"/>
          </a:xfrm>
        </p:spPr>
        <p:txBody>
          <a:bodyPr/>
          <a:lstStyle/>
          <a:p>
            <a:r>
              <a:rPr lang="ja-JP" altLang="en-US" dirty="0">
                <a:solidFill>
                  <a:schemeClr val="bg1"/>
                </a:solidFill>
              </a:rPr>
              <a:t>一个需求的列表。</a:t>
            </a:r>
          </a:p>
          <a:p>
            <a:r>
              <a:rPr lang="ja-JP" altLang="en-US" dirty="0">
                <a:solidFill>
                  <a:schemeClr val="bg1"/>
                </a:solidFill>
              </a:rPr>
              <a:t>一般情况使用用户故事来表示</a:t>
            </a:r>
            <a:r>
              <a:rPr lang="en-US" altLang="ja-JP" dirty="0">
                <a:solidFill>
                  <a:schemeClr val="bg1"/>
                </a:solidFill>
              </a:rPr>
              <a:t>backlog</a:t>
            </a:r>
            <a:r>
              <a:rPr lang="ja-JP" altLang="en-US" dirty="0">
                <a:solidFill>
                  <a:schemeClr val="bg1"/>
                </a:solidFill>
              </a:rPr>
              <a:t>条目</a:t>
            </a:r>
          </a:p>
          <a:p>
            <a:r>
              <a:rPr lang="ja-JP" altLang="en-US" dirty="0">
                <a:solidFill>
                  <a:schemeClr val="bg1"/>
                </a:solidFill>
              </a:rPr>
              <a:t>每个需求项都对产品的客户或用户有价值</a:t>
            </a:r>
          </a:p>
          <a:p>
            <a:r>
              <a:rPr lang="en-US" altLang="ja-JP" dirty="0">
                <a:solidFill>
                  <a:schemeClr val="bg1"/>
                </a:solidFill>
              </a:rPr>
              <a:t>Backlog</a:t>
            </a:r>
            <a:r>
              <a:rPr lang="ja-JP" altLang="en-US" dirty="0">
                <a:solidFill>
                  <a:schemeClr val="bg1"/>
                </a:solidFill>
              </a:rPr>
              <a:t>条目按照商业价值排列优先级</a:t>
            </a:r>
          </a:p>
          <a:p>
            <a:r>
              <a:rPr lang="ja-JP" altLang="en-US" dirty="0">
                <a:solidFill>
                  <a:schemeClr val="bg1"/>
                </a:solidFill>
              </a:rPr>
              <a:t>优先级由产品负责人来排列</a:t>
            </a:r>
          </a:p>
          <a:p>
            <a:r>
              <a:rPr lang="ja-JP" altLang="en-US" dirty="0">
                <a:solidFill>
                  <a:schemeClr val="bg1"/>
                </a:solidFill>
              </a:rPr>
              <a:t>在每个</a:t>
            </a:r>
            <a:r>
              <a:rPr lang="en-US" altLang="ja-JP" dirty="0">
                <a:solidFill>
                  <a:schemeClr val="bg1"/>
                </a:solidFill>
              </a:rPr>
              <a:t>Sprint</a:t>
            </a:r>
            <a:r>
              <a:rPr lang="ja-JP" altLang="en-US" dirty="0">
                <a:solidFill>
                  <a:schemeClr val="bg1"/>
                </a:solidFill>
              </a:rPr>
              <a:t>结束时要更新优先级的</a:t>
            </a:r>
            <a:r>
              <a:rPr lang="ja-JP" altLang="en-US" dirty="0" smtClean="0">
                <a:solidFill>
                  <a:schemeClr val="bg1"/>
                </a:solidFill>
              </a:rPr>
              <a:t>排列</a:t>
            </a:r>
            <a:endParaRPr lang="en-US" altLang="ja-JP" dirty="0" smtClean="0">
              <a:solidFill>
                <a:schemeClr val="bg1"/>
              </a:solidFill>
            </a:endParaRPr>
          </a:p>
          <a:p>
            <a:r>
              <a:rPr lang="zh-CN" altLang="en-US" dirty="0" smtClean="0">
                <a:solidFill>
                  <a:schemeClr val="bg1"/>
                </a:solidFill>
              </a:rPr>
              <a:t>使用客户术语描述</a:t>
            </a:r>
            <a:endParaRPr lang="en-US" altLang="zh-CN" dirty="0" smtClean="0">
              <a:solidFill>
                <a:schemeClr val="bg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2546"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547813" y="1268413"/>
            <a:ext cx="6073775" cy="4586287"/>
          </a:xfrm>
          <a:noFill/>
          <a:ln w="38100">
            <a:solidFill>
              <a:schemeClr val="tx1"/>
            </a:solidFill>
            <a:miter lim="800000"/>
            <a:headEnd/>
            <a:tailEnd/>
          </a:ln>
        </p:spPr>
      </p:pic>
      <p:sp>
        <p:nvSpPr>
          <p:cNvPr id="492547" name="Rectangle 3"/>
          <p:cNvSpPr>
            <a:spLocks noGrp="1" noChangeArrowheads="1"/>
          </p:cNvSpPr>
          <p:nvPr>
            <p:ph type="title" idx="4294967295"/>
          </p:nvPr>
        </p:nvSpPr>
        <p:spPr>
          <a:xfrm>
            <a:off x="457200" y="117475"/>
            <a:ext cx="8229600" cy="863600"/>
          </a:xfrm>
          <a:ln/>
        </p:spPr>
        <p:txBody>
          <a:bodyPr/>
          <a:lstStyle/>
          <a:p>
            <a:pPr algn="l"/>
            <a:r>
              <a:rPr lang="nl-NL" altLang="en-US" b="1">
                <a:solidFill>
                  <a:srgbClr val="FFFF00"/>
                </a:solidFill>
              </a:rPr>
              <a:t>Product Backlog</a:t>
            </a:r>
            <a:endParaRPr lang="en-US" altLang="ja-JP" b="1">
              <a:solidFill>
                <a:srgbClr val="FFFF00"/>
              </a:solidFill>
            </a:endParaRPr>
          </a:p>
        </p:txBody>
      </p:sp>
      <p:grpSp>
        <p:nvGrpSpPr>
          <p:cNvPr id="492548" name="Group 4"/>
          <p:cNvGrpSpPr>
            <a:grpSpLocks/>
          </p:cNvGrpSpPr>
          <p:nvPr/>
        </p:nvGrpSpPr>
        <p:grpSpPr bwMode="auto">
          <a:xfrm>
            <a:off x="6372225" y="1989138"/>
            <a:ext cx="1466850" cy="998537"/>
            <a:chOff x="4014" y="1253"/>
            <a:chExt cx="924" cy="629"/>
          </a:xfrm>
        </p:grpSpPr>
        <p:sp>
          <p:nvSpPr>
            <p:cNvPr id="492549" name="Text Box 5"/>
            <p:cNvSpPr txBox="1">
              <a:spLocks noChangeArrowheads="1"/>
            </p:cNvSpPr>
            <p:nvPr/>
          </p:nvSpPr>
          <p:spPr bwMode="auto">
            <a:xfrm>
              <a:off x="4412" y="1570"/>
              <a:ext cx="526" cy="312"/>
            </a:xfrm>
            <a:prstGeom prst="rect">
              <a:avLst/>
            </a:prstGeom>
            <a:solidFill>
              <a:srgbClr val="800000">
                <a:alpha val="74901"/>
              </a:srgbClr>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kumimoji="0" lang="zh-CN" altLang="nl-NL" sz="2400" b="1">
                  <a:solidFill>
                    <a:schemeClr val="bg1"/>
                  </a:solidFill>
                  <a:latin typeface="Verdana" charset="0"/>
                </a:rPr>
                <a:t>估算</a:t>
              </a:r>
              <a:endParaRPr kumimoji="0" lang="zh-CN" altLang="en-US" sz="2400" b="1">
                <a:solidFill>
                  <a:schemeClr val="bg1"/>
                </a:solidFill>
                <a:latin typeface="Verdana" charset="0"/>
              </a:endParaRPr>
            </a:p>
          </p:txBody>
        </p:sp>
        <p:sp>
          <p:nvSpPr>
            <p:cNvPr id="492550" name="Line 9"/>
            <p:cNvSpPr>
              <a:spLocks noChangeShapeType="1"/>
            </p:cNvSpPr>
            <p:nvPr/>
          </p:nvSpPr>
          <p:spPr bwMode="auto">
            <a:xfrm flipV="1">
              <a:off x="4014" y="1253"/>
              <a:ext cx="272" cy="317"/>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92551" name="Group 7"/>
          <p:cNvGrpSpPr>
            <a:grpSpLocks/>
          </p:cNvGrpSpPr>
          <p:nvPr/>
        </p:nvGrpSpPr>
        <p:grpSpPr bwMode="auto">
          <a:xfrm>
            <a:off x="1222375" y="3141663"/>
            <a:ext cx="1141413" cy="927100"/>
            <a:chOff x="770" y="1979"/>
            <a:chExt cx="719" cy="584"/>
          </a:xfrm>
        </p:grpSpPr>
        <p:sp>
          <p:nvSpPr>
            <p:cNvPr id="492552" name="Text Box 6"/>
            <p:cNvSpPr txBox="1">
              <a:spLocks noChangeArrowheads="1"/>
            </p:cNvSpPr>
            <p:nvPr/>
          </p:nvSpPr>
          <p:spPr bwMode="auto">
            <a:xfrm>
              <a:off x="770" y="2251"/>
              <a:ext cx="719" cy="312"/>
            </a:xfrm>
            <a:prstGeom prst="rect">
              <a:avLst/>
            </a:prstGeom>
            <a:solidFill>
              <a:srgbClr val="800000">
                <a:alpha val="74901"/>
              </a:srgbClr>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kumimoji="0" lang="zh-CN" altLang="en-US" sz="2400" b="1">
                  <a:solidFill>
                    <a:schemeClr val="bg1"/>
                  </a:solidFill>
                  <a:latin typeface="Verdana" charset="0"/>
                </a:rPr>
                <a:t>重要度</a:t>
              </a:r>
            </a:p>
          </p:txBody>
        </p:sp>
        <p:sp>
          <p:nvSpPr>
            <p:cNvPr id="492553" name="Line 10"/>
            <p:cNvSpPr>
              <a:spLocks noChangeShapeType="1"/>
            </p:cNvSpPr>
            <p:nvPr/>
          </p:nvSpPr>
          <p:spPr bwMode="auto">
            <a:xfrm flipV="1">
              <a:off x="1020" y="1979"/>
              <a:ext cx="272" cy="272"/>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92554" name="Group 10"/>
          <p:cNvGrpSpPr>
            <a:grpSpLocks/>
          </p:cNvGrpSpPr>
          <p:nvPr/>
        </p:nvGrpSpPr>
        <p:grpSpPr bwMode="auto">
          <a:xfrm>
            <a:off x="1355725" y="4868863"/>
            <a:ext cx="1992313" cy="1143000"/>
            <a:chOff x="854" y="3067"/>
            <a:chExt cx="1255" cy="720"/>
          </a:xfrm>
        </p:grpSpPr>
        <p:sp>
          <p:nvSpPr>
            <p:cNvPr id="492555" name="Text Box 8"/>
            <p:cNvSpPr txBox="1">
              <a:spLocks noChangeArrowheads="1"/>
            </p:cNvSpPr>
            <p:nvPr/>
          </p:nvSpPr>
          <p:spPr bwMode="auto">
            <a:xfrm>
              <a:off x="854" y="3475"/>
              <a:ext cx="912" cy="312"/>
            </a:xfrm>
            <a:prstGeom prst="rect">
              <a:avLst/>
            </a:prstGeom>
            <a:solidFill>
              <a:srgbClr val="800000">
                <a:alpha val="74901"/>
              </a:srgbClr>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kumimoji="0" lang="zh-CN" altLang="nl-NL" sz="2400" b="1">
                  <a:solidFill>
                    <a:schemeClr val="bg1"/>
                  </a:solidFill>
                  <a:latin typeface="Verdana" charset="0"/>
                </a:rPr>
                <a:t>用户故事</a:t>
              </a:r>
              <a:endParaRPr kumimoji="0" lang="zh-CN" altLang="en-US" sz="2400" b="1">
                <a:solidFill>
                  <a:schemeClr val="bg1"/>
                </a:solidFill>
                <a:latin typeface="Verdana" charset="0"/>
              </a:endParaRPr>
            </a:p>
          </p:txBody>
        </p:sp>
        <p:sp>
          <p:nvSpPr>
            <p:cNvPr id="492556" name="Line 11"/>
            <p:cNvSpPr>
              <a:spLocks noChangeShapeType="1"/>
            </p:cNvSpPr>
            <p:nvPr/>
          </p:nvSpPr>
          <p:spPr bwMode="auto">
            <a:xfrm flipV="1">
              <a:off x="1701" y="3067"/>
              <a:ext cx="408" cy="408"/>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2551"/>
                                        </p:tgtEl>
                                        <p:attrNameLst>
                                          <p:attrName>style.visibility</p:attrName>
                                        </p:attrNameLst>
                                      </p:cBhvr>
                                      <p:to>
                                        <p:strVal val="visible"/>
                                      </p:to>
                                    </p:set>
                                    <p:animEffect transition="in" filter="blinds(horizontal)">
                                      <p:cBhvr>
                                        <p:cTn id="7" dur="500"/>
                                        <p:tgtEl>
                                          <p:spTgt spid="4925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2554"/>
                                        </p:tgtEl>
                                        <p:attrNameLst>
                                          <p:attrName>style.visibility</p:attrName>
                                        </p:attrNameLst>
                                      </p:cBhvr>
                                      <p:to>
                                        <p:strVal val="visible"/>
                                      </p:to>
                                    </p:set>
                                    <p:animEffect transition="in" filter="blinds(horizontal)">
                                      <p:cBhvr>
                                        <p:cTn id="12" dur="500"/>
                                        <p:tgtEl>
                                          <p:spTgt spid="4925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92548"/>
                                        </p:tgtEl>
                                        <p:attrNameLst>
                                          <p:attrName>style.visibility</p:attrName>
                                        </p:attrNameLst>
                                      </p:cBhvr>
                                      <p:to>
                                        <p:strVal val="visible"/>
                                      </p:to>
                                    </p:set>
                                    <p:animEffect transition="in" filter="blinds(horizontal)">
                                      <p:cBhvr>
                                        <p:cTn id="17" dur="500"/>
                                        <p:tgtEl>
                                          <p:spTgt spid="492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r>
              <a:rPr lang="en-US" altLang="ja-JP">
                <a:solidFill>
                  <a:srgbClr val="FFFF00"/>
                </a:solidFill>
              </a:rPr>
              <a:t>Sprint backlog</a:t>
            </a:r>
          </a:p>
        </p:txBody>
      </p:sp>
      <p:sp>
        <p:nvSpPr>
          <p:cNvPr id="494595" name="Rectangle 3"/>
          <p:cNvSpPr>
            <a:spLocks noGrp="1" noChangeArrowheads="1"/>
          </p:cNvSpPr>
          <p:nvPr>
            <p:ph type="body" idx="1"/>
          </p:nvPr>
        </p:nvSpPr>
        <p:spPr>
          <a:xfrm>
            <a:off x="457200" y="1600200"/>
            <a:ext cx="8229600" cy="5257800"/>
          </a:xfrm>
        </p:spPr>
        <p:txBody>
          <a:bodyPr/>
          <a:lstStyle/>
          <a:p>
            <a:r>
              <a:rPr lang="zh-CN" altLang="nl-NL" b="1" dirty="0">
                <a:solidFill>
                  <a:srgbClr val="FFFF00"/>
                </a:solidFill>
              </a:rPr>
              <a:t>分解商业价值</a:t>
            </a:r>
          </a:p>
          <a:p>
            <a:r>
              <a:rPr lang="zh-CN" altLang="nl-NL" b="1" dirty="0">
                <a:solidFill>
                  <a:srgbClr val="FFFF00"/>
                </a:solidFill>
              </a:rPr>
              <a:t>用户故事 </a:t>
            </a:r>
            <a:r>
              <a:rPr lang="nl-NL" altLang="zh-CN" b="1" dirty="0" err="1">
                <a:solidFill>
                  <a:srgbClr val="FFFF00"/>
                </a:solidFill>
              </a:rPr>
              <a:t>vs</a:t>
            </a:r>
            <a:r>
              <a:rPr lang="nl-NL" altLang="zh-CN" b="1" dirty="0">
                <a:solidFill>
                  <a:srgbClr val="FFFF00"/>
                </a:solidFill>
              </a:rPr>
              <a:t> </a:t>
            </a:r>
            <a:r>
              <a:rPr lang="zh-CN" altLang="nl-NL" b="1" dirty="0">
                <a:solidFill>
                  <a:srgbClr val="FFFF00"/>
                </a:solidFill>
              </a:rPr>
              <a:t>任务</a:t>
            </a:r>
            <a:endParaRPr lang="zh-CN" altLang="en-US" dirty="0">
              <a:solidFill>
                <a:schemeClr val="bg1"/>
              </a:solidFill>
            </a:endParaRPr>
          </a:p>
          <a:p>
            <a:r>
              <a:rPr lang="ja-JP" altLang="en-US" dirty="0">
                <a:solidFill>
                  <a:schemeClr val="bg1"/>
                </a:solidFill>
              </a:rPr>
              <a:t>团队成员自己挑选任务，而不是指派任务</a:t>
            </a:r>
          </a:p>
          <a:p>
            <a:r>
              <a:rPr lang="ja-JP" altLang="en-US" dirty="0">
                <a:solidFill>
                  <a:schemeClr val="bg1"/>
                </a:solidFill>
              </a:rPr>
              <a:t>对每一个任务，每天要更新剩余的工作量估算</a:t>
            </a:r>
          </a:p>
          <a:p>
            <a:r>
              <a:rPr lang="ja-JP" altLang="en-US" dirty="0">
                <a:solidFill>
                  <a:schemeClr val="bg1"/>
                </a:solidFill>
              </a:rPr>
              <a:t>每个团队成员都可以修改</a:t>
            </a:r>
            <a:r>
              <a:rPr lang="en-US" altLang="ja-JP" dirty="0">
                <a:solidFill>
                  <a:schemeClr val="bg1"/>
                </a:solidFill>
              </a:rPr>
              <a:t>Sprint backlog</a:t>
            </a:r>
            <a:r>
              <a:rPr lang="ja-JP" altLang="en-US" dirty="0">
                <a:solidFill>
                  <a:schemeClr val="bg1"/>
                </a:solidFill>
              </a:rPr>
              <a:t>，增加、删除或者修改任务</a:t>
            </a:r>
            <a:endParaRPr lang="ja-JP" altLang="zh-CN" dirty="0">
              <a:solidFill>
                <a:schemeClr val="bg1"/>
              </a:solidFill>
            </a:endParaRPr>
          </a:p>
          <a:p>
            <a:r>
              <a:rPr lang="zh-CN" altLang="en-US" dirty="0">
                <a:solidFill>
                  <a:schemeClr val="bg1"/>
                </a:solidFill>
              </a:rPr>
              <a:t>由团队决定本</a:t>
            </a:r>
            <a:r>
              <a:rPr lang="en-US" altLang="zh-CN" dirty="0">
                <a:solidFill>
                  <a:schemeClr val="bg1"/>
                </a:solidFill>
              </a:rPr>
              <a:t>sprint</a:t>
            </a:r>
            <a:r>
              <a:rPr lang="zh-CN" altLang="en-US" dirty="0">
                <a:solidFill>
                  <a:schemeClr val="bg1"/>
                </a:solidFill>
              </a:rPr>
              <a:t>期间完成多少</a:t>
            </a:r>
            <a:r>
              <a:rPr lang="zh-CN" altLang="en-US" dirty="0" smtClean="0">
                <a:solidFill>
                  <a:schemeClr val="bg1"/>
                </a:solidFill>
              </a:rPr>
              <a:t>故事</a:t>
            </a:r>
            <a:endParaRPr lang="en-US" altLang="zh-CN" dirty="0" smtClean="0">
              <a:solidFill>
                <a:schemeClr val="bg1"/>
              </a:solidFill>
            </a:endParaRPr>
          </a:p>
          <a:p>
            <a:r>
              <a:rPr lang="en-US" altLang="ja-JP" dirty="0" smtClean="0">
                <a:solidFill>
                  <a:schemeClr val="bg1"/>
                </a:solidFill>
              </a:rPr>
              <a:t>under-committing</a:t>
            </a:r>
            <a:r>
              <a:rPr lang="zh-CN" altLang="en-US" dirty="0" smtClean="0">
                <a:solidFill>
                  <a:schemeClr val="bg1"/>
                </a:solidFill>
              </a:rPr>
              <a:t>、</a:t>
            </a:r>
            <a:r>
              <a:rPr lang="en-US" altLang="zh-CN" dirty="0" smtClean="0">
                <a:solidFill>
                  <a:schemeClr val="bg1"/>
                </a:solidFill>
              </a:rPr>
              <a:t>over-committing</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r>
              <a:rPr lang="zh-CN" altLang="en-US">
                <a:solidFill>
                  <a:srgbClr val="FFFF00"/>
                </a:solidFill>
              </a:rPr>
              <a:t>故事和任务</a:t>
            </a:r>
          </a:p>
        </p:txBody>
      </p:sp>
      <p:pic>
        <p:nvPicPr>
          <p:cNvPr id="4966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585913"/>
            <a:ext cx="4741862" cy="5272087"/>
          </a:xfrm>
          <a:prstGeom prst="rect">
            <a:avLst/>
          </a:prstGeom>
          <a:noFill/>
          <a:extLst>
            <a:ext uri="{909E8E84-426E-40DD-AFC4-6F175D3DCCD1}">
              <a14:hiddenFill xmlns:a14="http://schemas.microsoft.com/office/drawing/2010/main">
                <a:solidFill>
                  <a:srgbClr val="FFFFFF"/>
                </a:solidFill>
              </a14:hiddenFill>
            </a:ext>
          </a:extLst>
        </p:spPr>
      </p:pic>
      <p:sp>
        <p:nvSpPr>
          <p:cNvPr id="496645" name="Text Box 5"/>
          <p:cNvSpPr txBox="1">
            <a:spLocks noChangeArrowheads="1"/>
          </p:cNvSpPr>
          <p:nvPr/>
        </p:nvSpPr>
        <p:spPr bwMode="auto">
          <a:xfrm>
            <a:off x="1476375" y="1989138"/>
            <a:ext cx="6143625" cy="143192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4400">
                <a:solidFill>
                  <a:schemeClr val="tx1"/>
                </a:solidFill>
              </a:rPr>
              <a:t>故事是可以交付的东西，</a:t>
            </a:r>
            <a:endParaRPr lang="ja-JP" altLang="zh-CN" sz="4400">
              <a:solidFill>
                <a:schemeClr val="tx1"/>
              </a:solidFill>
            </a:endParaRPr>
          </a:p>
          <a:p>
            <a:r>
              <a:rPr lang="ja-JP" altLang="en-US" sz="4400">
                <a:solidFill>
                  <a:schemeClr val="tx1"/>
                </a:solidFill>
              </a:rPr>
              <a:t>是产品负责人所关心的。</a:t>
            </a:r>
          </a:p>
        </p:txBody>
      </p:sp>
      <p:sp>
        <p:nvSpPr>
          <p:cNvPr id="496646" name="Text Box 6"/>
          <p:cNvSpPr txBox="1">
            <a:spLocks noChangeArrowheads="1"/>
          </p:cNvSpPr>
          <p:nvPr/>
        </p:nvSpPr>
        <p:spPr bwMode="auto">
          <a:xfrm>
            <a:off x="1403350" y="4797425"/>
            <a:ext cx="6330950" cy="1633538"/>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30000"/>
              </a:spcBef>
            </a:pPr>
            <a:r>
              <a:rPr lang="ja-JP" altLang="en-US" sz="4400">
                <a:solidFill>
                  <a:schemeClr val="tx1"/>
                </a:solidFill>
              </a:rPr>
              <a:t>任务是不可交付的东西，</a:t>
            </a:r>
            <a:endParaRPr lang="ja-JP" altLang="zh-CN" sz="4400">
              <a:solidFill>
                <a:schemeClr val="tx1"/>
              </a:solidFill>
            </a:endParaRPr>
          </a:p>
          <a:p>
            <a:pPr>
              <a:spcBef>
                <a:spcPct val="30000"/>
              </a:spcBef>
            </a:pPr>
            <a:r>
              <a:rPr lang="ja-JP" altLang="en-US" sz="4400">
                <a:solidFill>
                  <a:schemeClr val="tx1"/>
                </a:solidFill>
              </a:rPr>
              <a:t>产品负责人对它也不关心</a:t>
            </a:r>
            <a:endParaRPr lang="ja-JP" altLang="en-US" sz="4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496645"/>
                                        </p:tgtEl>
                                        <p:attrNameLst>
                                          <p:attrName>style.visibility</p:attrName>
                                        </p:attrNameLst>
                                      </p:cBhvr>
                                      <p:to>
                                        <p:strVal val="visible"/>
                                      </p:to>
                                    </p:set>
                                    <p:animEffect transition="in" filter="strips(upLeft)">
                                      <p:cBhvr>
                                        <p:cTn id="7" dur="500"/>
                                        <p:tgtEl>
                                          <p:spTgt spid="4966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96646"/>
                                        </p:tgtEl>
                                        <p:attrNameLst>
                                          <p:attrName>style.visibility</p:attrName>
                                        </p:attrNameLst>
                                      </p:cBhvr>
                                      <p:to>
                                        <p:strVal val="visible"/>
                                      </p:to>
                                    </p:set>
                                    <p:animEffect transition="in" filter="strips(downLeft)">
                                      <p:cBhvr>
                                        <p:cTn id="12" dur="500"/>
                                        <p:tgtEl>
                                          <p:spTgt spid="496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5" grpId="0" animBg="1"/>
      <p:bldP spid="49664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r>
              <a:rPr lang="ja-JP" altLang="en-US">
                <a:solidFill>
                  <a:srgbClr val="FFFF00"/>
                </a:solidFill>
              </a:rPr>
              <a:t>燃尽图（</a:t>
            </a:r>
            <a:r>
              <a:rPr lang="en-US" altLang="ja-JP">
                <a:solidFill>
                  <a:srgbClr val="FFFF00"/>
                </a:solidFill>
              </a:rPr>
              <a:t>Burn Down Chart</a:t>
            </a:r>
            <a:r>
              <a:rPr lang="ja-JP" altLang="en-US">
                <a:solidFill>
                  <a:srgbClr val="FFFF00"/>
                </a:solidFill>
              </a:rPr>
              <a:t>）</a:t>
            </a:r>
          </a:p>
        </p:txBody>
      </p:sp>
      <p:sp>
        <p:nvSpPr>
          <p:cNvPr id="500739" name="Rectangle 3"/>
          <p:cNvSpPr>
            <a:spLocks noGrp="1" noChangeArrowheads="1"/>
          </p:cNvSpPr>
          <p:nvPr>
            <p:ph type="body" idx="1"/>
          </p:nvPr>
        </p:nvSpPr>
        <p:spPr>
          <a:xfrm>
            <a:off x="457200" y="1600200"/>
            <a:ext cx="8229600" cy="3700463"/>
          </a:xfrm>
        </p:spPr>
        <p:txBody>
          <a:bodyPr/>
          <a:lstStyle/>
          <a:p>
            <a:r>
              <a:rPr lang="ja-JP" altLang="en-US">
                <a:solidFill>
                  <a:schemeClr val="bg1"/>
                </a:solidFill>
              </a:rPr>
              <a:t>燃尽图直观的反映了</a:t>
            </a:r>
            <a:r>
              <a:rPr lang="en-US" altLang="ja-JP">
                <a:solidFill>
                  <a:schemeClr val="bg1"/>
                </a:solidFill>
              </a:rPr>
              <a:t>Sprint</a:t>
            </a:r>
            <a:r>
              <a:rPr lang="ja-JP" altLang="en-US">
                <a:solidFill>
                  <a:schemeClr val="bg1"/>
                </a:solidFill>
              </a:rPr>
              <a:t>过程中，剩余的工作量情况，</a:t>
            </a:r>
            <a:r>
              <a:rPr lang="en-US" altLang="ja-JP">
                <a:solidFill>
                  <a:schemeClr val="bg1"/>
                </a:solidFill>
              </a:rPr>
              <a:t>Y</a:t>
            </a:r>
            <a:r>
              <a:rPr lang="ja-JP" altLang="en-US">
                <a:solidFill>
                  <a:schemeClr val="bg1"/>
                </a:solidFill>
              </a:rPr>
              <a:t>轴表示剩余的工作，</a:t>
            </a:r>
            <a:r>
              <a:rPr lang="en-US" altLang="ja-JP">
                <a:solidFill>
                  <a:schemeClr val="bg1"/>
                </a:solidFill>
              </a:rPr>
              <a:t>X</a:t>
            </a:r>
            <a:r>
              <a:rPr lang="ja-JP" altLang="en-US">
                <a:solidFill>
                  <a:schemeClr val="bg1"/>
                </a:solidFill>
              </a:rPr>
              <a:t>轴表示</a:t>
            </a:r>
            <a:r>
              <a:rPr lang="en-US" altLang="ja-JP">
                <a:solidFill>
                  <a:schemeClr val="bg1"/>
                </a:solidFill>
              </a:rPr>
              <a:t>Sprint</a:t>
            </a:r>
            <a:r>
              <a:rPr lang="ja-JP" altLang="en-US">
                <a:solidFill>
                  <a:schemeClr val="bg1"/>
                </a:solidFill>
              </a:rPr>
              <a:t>的时间。</a:t>
            </a:r>
            <a:endParaRPr lang="ja-JP" altLang="zh-CN">
              <a:solidFill>
                <a:schemeClr val="bg1"/>
              </a:solidFill>
            </a:endParaRPr>
          </a:p>
          <a:p>
            <a:endParaRPr lang="ja-JP" altLang="en-US">
              <a:solidFill>
                <a:schemeClr val="bg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idx="4294967295"/>
          </p:nvPr>
        </p:nvSpPr>
        <p:spPr>
          <a:xfrm>
            <a:off x="468313" y="0"/>
            <a:ext cx="8229600" cy="850900"/>
          </a:xfrm>
          <a:ln/>
        </p:spPr>
        <p:txBody>
          <a:bodyPr/>
          <a:lstStyle/>
          <a:p>
            <a:r>
              <a:rPr lang="nl-NL" altLang="en-US" b="1">
                <a:solidFill>
                  <a:srgbClr val="FFFF00"/>
                </a:solidFill>
              </a:rPr>
              <a:t>Sprint Burn Down</a:t>
            </a:r>
            <a:endParaRPr lang="en-US" altLang="ja-JP" b="1">
              <a:solidFill>
                <a:srgbClr val="FFFF00"/>
              </a:solidFill>
            </a:endParaRPr>
          </a:p>
        </p:txBody>
      </p:sp>
      <p:sp>
        <p:nvSpPr>
          <p:cNvPr id="501764" name="Text Box 6"/>
          <p:cNvSpPr txBox="1">
            <a:spLocks noChangeArrowheads="1"/>
          </p:cNvSpPr>
          <p:nvPr/>
        </p:nvSpPr>
        <p:spPr bwMode="auto">
          <a:xfrm>
            <a:off x="34925" y="6597650"/>
            <a:ext cx="1277938"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r>
              <a:rPr kumimoji="0" lang="en-US" altLang="ja-JP" sz="800">
                <a:latin typeface="Verdana" charset="0"/>
              </a:rPr>
              <a:t>picture by </a:t>
            </a:r>
            <a:r>
              <a:rPr kumimoji="0" lang="en-US" altLang="ja-JP" sz="800">
                <a:latin typeface="Verdana" charset="0"/>
                <a:hlinkClick r:id="rId3"/>
              </a:rPr>
              <a:t>NibiruTech</a:t>
            </a:r>
            <a:endParaRPr kumimoji="0" lang="en-US" altLang="ja-JP" sz="800">
              <a:latin typeface="Verdana" charset="0"/>
            </a:endParaRPr>
          </a:p>
        </p:txBody>
      </p:sp>
      <p:pic>
        <p:nvPicPr>
          <p:cNvPr id="5017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842963"/>
            <a:ext cx="9144000" cy="6042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38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2850"/>
            <a:ext cx="9180513" cy="574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86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413"/>
            <a:ext cx="9251950" cy="5591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1" name="Picture 51" descr="190910471674208517_ipmOOJXn_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0"/>
            <a:ext cx="10548938" cy="6913563"/>
          </a:xfrm>
          <a:prstGeom prst="rect">
            <a:avLst/>
          </a:prstGeom>
          <a:noFill/>
          <a:extLst>
            <a:ext uri="{909E8E84-426E-40DD-AFC4-6F175D3DCCD1}">
              <a14:hiddenFill xmlns:a14="http://schemas.microsoft.com/office/drawing/2010/main">
                <a:solidFill>
                  <a:srgbClr val="FFFFFF"/>
                </a:solidFill>
              </a14:hiddenFill>
            </a:ext>
          </a:extLst>
        </p:spPr>
      </p:pic>
      <p:sp>
        <p:nvSpPr>
          <p:cNvPr id="389173" name="Rectangle 53"/>
          <p:cNvSpPr>
            <a:spLocks noChangeArrowheads="1"/>
          </p:cNvSpPr>
          <p:nvPr/>
        </p:nvSpPr>
        <p:spPr bwMode="auto">
          <a:xfrm>
            <a:off x="-1331913" y="-603250"/>
            <a:ext cx="11283951" cy="8423275"/>
          </a:xfrm>
          <a:prstGeom prst="rect">
            <a:avLst/>
          </a:prstGeom>
          <a:solidFill>
            <a:schemeClr val="bg2">
              <a:alpha val="67999"/>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9124" name="Group 4"/>
          <p:cNvGrpSpPr>
            <a:grpSpLocks/>
          </p:cNvGrpSpPr>
          <p:nvPr/>
        </p:nvGrpSpPr>
        <p:grpSpPr bwMode="auto">
          <a:xfrm>
            <a:off x="2212975" y="2797175"/>
            <a:ext cx="5311775" cy="469900"/>
            <a:chOff x="1213" y="1748"/>
            <a:chExt cx="3346" cy="296"/>
          </a:xfrm>
        </p:grpSpPr>
        <p:grpSp>
          <p:nvGrpSpPr>
            <p:cNvPr id="389125" name="Group 5"/>
            <p:cNvGrpSpPr>
              <a:grpSpLocks/>
            </p:cNvGrpSpPr>
            <p:nvPr/>
          </p:nvGrpSpPr>
          <p:grpSpPr bwMode="auto">
            <a:xfrm>
              <a:off x="1213" y="1756"/>
              <a:ext cx="3346" cy="288"/>
              <a:chOff x="1117" y="1455"/>
              <a:chExt cx="3346" cy="288"/>
            </a:xfrm>
          </p:grpSpPr>
          <p:sp>
            <p:nvSpPr>
              <p:cNvPr id="389126" name="AutoShape 6"/>
              <p:cNvSpPr>
                <a:spLocks noChangeArrowheads="1"/>
              </p:cNvSpPr>
              <p:nvPr/>
            </p:nvSpPr>
            <p:spPr bwMode="gray">
              <a:xfrm>
                <a:off x="1117" y="1455"/>
                <a:ext cx="3346" cy="288"/>
              </a:xfrm>
              <a:prstGeom prst="roundRect">
                <a:avLst>
                  <a:gd name="adj" fmla="val 7292"/>
                </a:avLst>
              </a:prstGeom>
              <a:gradFill rotWithShape="1">
                <a:gsLst>
                  <a:gs pos="0">
                    <a:schemeClr val="accent2">
                      <a:gamma/>
                      <a:shade val="47451"/>
                      <a:invGamma/>
                    </a:schemeClr>
                  </a:gs>
                  <a:gs pos="100000">
                    <a:schemeClr val="accent2"/>
                  </a:gs>
                </a:gsLst>
                <a:lin ang="5400000" scaled="1"/>
              </a:gradFill>
              <a:ln w="9525">
                <a:solidFill>
                  <a:srgbClr val="FFFFFF">
                    <a:alpha val="70000"/>
                  </a:srgbClr>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127" name="AutoShape 7"/>
              <p:cNvSpPr>
                <a:spLocks noChangeArrowheads="1"/>
              </p:cNvSpPr>
              <p:nvPr/>
            </p:nvSpPr>
            <p:spPr bwMode="gray">
              <a:xfrm>
                <a:off x="1117" y="1455"/>
                <a:ext cx="3346" cy="95"/>
              </a:xfrm>
              <a:prstGeom prst="roundRect">
                <a:avLst>
                  <a:gd name="adj" fmla="val 26389"/>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89128" name="Text Box 8"/>
            <p:cNvSpPr txBox="1">
              <a:spLocks noChangeArrowheads="1"/>
            </p:cNvSpPr>
            <p:nvPr/>
          </p:nvSpPr>
          <p:spPr bwMode="white">
            <a:xfrm>
              <a:off x="1680" y="1755"/>
              <a:ext cx="25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292929">
                        <a:alpha val="50000"/>
                      </a:srgbClr>
                    </a:outerShdw>
                  </a:effectLst>
                </a14:hiddenEffects>
              </a:ext>
            </a:extLst>
          </p:spPr>
          <p:txBody>
            <a:bodyPr>
              <a:spAutoFit/>
            </a:bodyPr>
            <a:lstStyle>
              <a:lvl1pPr marL="457200" indent="-457200" algn="l">
                <a:defRPr kumimoji="1">
                  <a:solidFill>
                    <a:schemeClr val="tx1"/>
                  </a:solidFill>
                  <a:latin typeface="Arial" charset="0"/>
                  <a:ea typeface="ＭＳ Ｐゴシック" charset="-128"/>
                </a:defRPr>
              </a:lvl1pPr>
              <a:lvl2pPr marL="914400" indent="-457200" algn="l">
                <a:defRPr kumimoji="1">
                  <a:solidFill>
                    <a:schemeClr val="tx1"/>
                  </a:solidFill>
                  <a:latin typeface="Arial" charset="0"/>
                  <a:ea typeface="ＭＳ Ｐゴシック" charset="-128"/>
                </a:defRPr>
              </a:lvl2pPr>
              <a:lvl3pPr marL="1371600" indent="-457200" algn="l">
                <a:defRPr kumimoji="1">
                  <a:solidFill>
                    <a:schemeClr val="tx1"/>
                  </a:solidFill>
                  <a:latin typeface="Arial" charset="0"/>
                  <a:ea typeface="ＭＳ Ｐゴシック" charset="-128"/>
                </a:defRPr>
              </a:lvl3pPr>
              <a:lvl4pPr marL="1828800" indent="-457200" algn="l">
                <a:defRPr kumimoji="1">
                  <a:solidFill>
                    <a:schemeClr val="tx1"/>
                  </a:solidFill>
                  <a:latin typeface="Arial" charset="0"/>
                  <a:ea typeface="ＭＳ Ｐゴシック" charset="-128"/>
                </a:defRPr>
              </a:lvl4pPr>
              <a:lvl5pPr marL="2286000" indent="-457200" algn="l">
                <a:defRPr kumimoji="1">
                  <a:solidFill>
                    <a:schemeClr val="tx1"/>
                  </a:solidFill>
                  <a:latin typeface="Arial" charset="0"/>
                  <a:ea typeface="ＭＳ Ｐゴシック" charset="-128"/>
                </a:defRPr>
              </a:lvl5pPr>
              <a:lvl6pPr marL="2743200" indent="-457200" fontAlgn="base">
                <a:spcBef>
                  <a:spcPct val="0"/>
                </a:spcBef>
                <a:spcAft>
                  <a:spcPct val="0"/>
                </a:spcAft>
                <a:defRPr kumimoji="1">
                  <a:solidFill>
                    <a:schemeClr val="tx1"/>
                  </a:solidFill>
                  <a:latin typeface="Arial" charset="0"/>
                  <a:ea typeface="ＭＳ Ｐゴシック" charset="-128"/>
                </a:defRPr>
              </a:lvl6pPr>
              <a:lvl7pPr marL="3200400" indent="-457200" fontAlgn="base">
                <a:spcBef>
                  <a:spcPct val="0"/>
                </a:spcBef>
                <a:spcAft>
                  <a:spcPct val="0"/>
                </a:spcAft>
                <a:defRPr kumimoji="1">
                  <a:solidFill>
                    <a:schemeClr val="tx1"/>
                  </a:solidFill>
                  <a:latin typeface="Arial" charset="0"/>
                  <a:ea typeface="ＭＳ Ｐゴシック" charset="-128"/>
                </a:defRPr>
              </a:lvl7pPr>
              <a:lvl8pPr marL="3657600" indent="-457200" fontAlgn="base">
                <a:spcBef>
                  <a:spcPct val="0"/>
                </a:spcBef>
                <a:spcAft>
                  <a:spcPct val="0"/>
                </a:spcAft>
                <a:defRPr kumimoji="1">
                  <a:solidFill>
                    <a:schemeClr val="tx1"/>
                  </a:solidFill>
                  <a:latin typeface="Arial" charset="0"/>
                  <a:ea typeface="ＭＳ Ｐゴシック" charset="-128"/>
                </a:defRPr>
              </a:lvl8pPr>
              <a:lvl9pPr marL="4114800" indent="-457200" fontAlgn="base">
                <a:spcBef>
                  <a:spcPct val="0"/>
                </a:spcBef>
                <a:spcAft>
                  <a:spcPct val="0"/>
                </a:spcAft>
                <a:defRPr kumimoji="1">
                  <a:solidFill>
                    <a:schemeClr val="tx1"/>
                  </a:solidFill>
                  <a:latin typeface="Arial" charset="0"/>
                  <a:ea typeface="ＭＳ Ｐゴシック" charset="-128"/>
                </a:defRPr>
              </a:lvl9pPr>
            </a:lstStyle>
            <a:p>
              <a:pPr>
                <a:spcBef>
                  <a:spcPct val="30000"/>
                </a:spcBef>
              </a:pPr>
              <a:r>
                <a:rPr lang="en-US" altLang="zh-CN" sz="2400">
                  <a:solidFill>
                    <a:schemeClr val="bg1"/>
                  </a:solidFill>
                </a:rPr>
                <a:t>Sprint Planning Meeting</a:t>
              </a:r>
            </a:p>
          </p:txBody>
        </p:sp>
        <p:grpSp>
          <p:nvGrpSpPr>
            <p:cNvPr id="389129" name="Group 9"/>
            <p:cNvGrpSpPr>
              <a:grpSpLocks/>
            </p:cNvGrpSpPr>
            <p:nvPr/>
          </p:nvGrpSpPr>
          <p:grpSpPr bwMode="auto">
            <a:xfrm>
              <a:off x="1355" y="1758"/>
              <a:ext cx="270" cy="270"/>
              <a:chOff x="4166" y="1706"/>
              <a:chExt cx="1252" cy="1252"/>
            </a:xfrm>
          </p:grpSpPr>
          <p:sp>
            <p:nvSpPr>
              <p:cNvPr id="389130" name="Oval 1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31" name="Oval 1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32" name="Oval 12"/>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33" name="Oval 13"/>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grpSp>
        <p:sp>
          <p:nvSpPr>
            <p:cNvPr id="389134" name="Text Box 14"/>
            <p:cNvSpPr txBox="1">
              <a:spLocks noChangeArrowheads="1"/>
            </p:cNvSpPr>
            <p:nvPr/>
          </p:nvSpPr>
          <p:spPr bwMode="auto">
            <a:xfrm>
              <a:off x="1364" y="1748"/>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kumimoji="0" lang="en-US" altLang="zh-CN" sz="2400" b="1">
                  <a:solidFill>
                    <a:srgbClr val="000000"/>
                  </a:solidFill>
                  <a:ea typeface="宋体" charset="-122"/>
                </a:rPr>
                <a:t>1</a:t>
              </a:r>
            </a:p>
          </p:txBody>
        </p:sp>
      </p:grpSp>
      <p:grpSp>
        <p:nvGrpSpPr>
          <p:cNvPr id="389135" name="Group 15"/>
          <p:cNvGrpSpPr>
            <a:grpSpLocks/>
          </p:cNvGrpSpPr>
          <p:nvPr/>
        </p:nvGrpSpPr>
        <p:grpSpPr bwMode="auto">
          <a:xfrm>
            <a:off x="2212975" y="3579813"/>
            <a:ext cx="5311775" cy="469900"/>
            <a:chOff x="1214" y="2241"/>
            <a:chExt cx="3346" cy="296"/>
          </a:xfrm>
        </p:grpSpPr>
        <p:grpSp>
          <p:nvGrpSpPr>
            <p:cNvPr id="389136" name="Group 16"/>
            <p:cNvGrpSpPr>
              <a:grpSpLocks/>
            </p:cNvGrpSpPr>
            <p:nvPr/>
          </p:nvGrpSpPr>
          <p:grpSpPr bwMode="auto">
            <a:xfrm>
              <a:off x="1214" y="2249"/>
              <a:ext cx="3346" cy="288"/>
              <a:chOff x="1118" y="1948"/>
              <a:chExt cx="3346" cy="288"/>
            </a:xfrm>
          </p:grpSpPr>
          <p:sp>
            <p:nvSpPr>
              <p:cNvPr id="389137" name="AutoShape 17"/>
              <p:cNvSpPr>
                <a:spLocks noChangeArrowheads="1"/>
              </p:cNvSpPr>
              <p:nvPr/>
            </p:nvSpPr>
            <p:spPr bwMode="gray">
              <a:xfrm>
                <a:off x="1118" y="1948"/>
                <a:ext cx="3346" cy="288"/>
              </a:xfrm>
              <a:prstGeom prst="roundRect">
                <a:avLst>
                  <a:gd name="adj" fmla="val 7292"/>
                </a:avLst>
              </a:prstGeom>
              <a:gradFill rotWithShape="1">
                <a:gsLst>
                  <a:gs pos="0">
                    <a:schemeClr val="accent1">
                      <a:gamma/>
                      <a:shade val="44314"/>
                      <a:invGamma/>
                    </a:schemeClr>
                  </a:gs>
                  <a:gs pos="100000">
                    <a:schemeClr val="accent1"/>
                  </a:gs>
                </a:gsLst>
                <a:lin ang="5400000" scaled="1"/>
              </a:gradFill>
              <a:ln w="9525">
                <a:solidFill>
                  <a:srgbClr val="FFFFFF">
                    <a:alpha val="70000"/>
                  </a:srgbClr>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138" name="AutoShape 18"/>
              <p:cNvSpPr>
                <a:spLocks noChangeArrowheads="1"/>
              </p:cNvSpPr>
              <p:nvPr/>
            </p:nvSpPr>
            <p:spPr bwMode="gray">
              <a:xfrm>
                <a:off x="1118" y="1948"/>
                <a:ext cx="3346" cy="95"/>
              </a:xfrm>
              <a:prstGeom prst="roundRect">
                <a:avLst>
                  <a:gd name="adj" fmla="val 26389"/>
                </a:avLst>
              </a:prstGeom>
              <a:solidFill>
                <a:schemeClr val="accent1">
                  <a:alpha val="3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89139" name="Text Box 19"/>
            <p:cNvSpPr txBox="1">
              <a:spLocks noChangeArrowheads="1"/>
            </p:cNvSpPr>
            <p:nvPr/>
          </p:nvSpPr>
          <p:spPr bwMode="white">
            <a:xfrm>
              <a:off x="1667" y="2248"/>
              <a:ext cx="25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292929">
                        <a:alpha val="50000"/>
                      </a:srgbClr>
                    </a:outerShdw>
                  </a:effectLst>
                </a14:hiddenEffects>
              </a:ext>
            </a:extLst>
          </p:spPr>
          <p:txBody>
            <a:bodyPr>
              <a:spAutoFit/>
            </a:bodyPr>
            <a:lstStyle>
              <a:lvl1pPr marL="457200" indent="-457200" algn="l">
                <a:defRPr kumimoji="1">
                  <a:solidFill>
                    <a:schemeClr val="tx1"/>
                  </a:solidFill>
                  <a:latin typeface="Arial" charset="0"/>
                  <a:ea typeface="ＭＳ Ｐゴシック" charset="-128"/>
                </a:defRPr>
              </a:lvl1pPr>
              <a:lvl2pPr marL="914400" indent="-457200" algn="l">
                <a:defRPr kumimoji="1">
                  <a:solidFill>
                    <a:schemeClr val="tx1"/>
                  </a:solidFill>
                  <a:latin typeface="Arial" charset="0"/>
                  <a:ea typeface="ＭＳ Ｐゴシック" charset="-128"/>
                </a:defRPr>
              </a:lvl2pPr>
              <a:lvl3pPr marL="1371600" indent="-457200" algn="l">
                <a:defRPr kumimoji="1">
                  <a:solidFill>
                    <a:schemeClr val="tx1"/>
                  </a:solidFill>
                  <a:latin typeface="Arial" charset="0"/>
                  <a:ea typeface="ＭＳ Ｐゴシック" charset="-128"/>
                </a:defRPr>
              </a:lvl3pPr>
              <a:lvl4pPr marL="1828800" indent="-457200" algn="l">
                <a:defRPr kumimoji="1">
                  <a:solidFill>
                    <a:schemeClr val="tx1"/>
                  </a:solidFill>
                  <a:latin typeface="Arial" charset="0"/>
                  <a:ea typeface="ＭＳ Ｐゴシック" charset="-128"/>
                </a:defRPr>
              </a:lvl4pPr>
              <a:lvl5pPr marL="2286000" indent="-457200" algn="l">
                <a:defRPr kumimoji="1">
                  <a:solidFill>
                    <a:schemeClr val="tx1"/>
                  </a:solidFill>
                  <a:latin typeface="Arial" charset="0"/>
                  <a:ea typeface="ＭＳ Ｐゴシック" charset="-128"/>
                </a:defRPr>
              </a:lvl5pPr>
              <a:lvl6pPr marL="2743200" indent="-457200" fontAlgn="base">
                <a:spcBef>
                  <a:spcPct val="0"/>
                </a:spcBef>
                <a:spcAft>
                  <a:spcPct val="0"/>
                </a:spcAft>
                <a:defRPr kumimoji="1">
                  <a:solidFill>
                    <a:schemeClr val="tx1"/>
                  </a:solidFill>
                  <a:latin typeface="Arial" charset="0"/>
                  <a:ea typeface="ＭＳ Ｐゴシック" charset="-128"/>
                </a:defRPr>
              </a:lvl6pPr>
              <a:lvl7pPr marL="3200400" indent="-457200" fontAlgn="base">
                <a:spcBef>
                  <a:spcPct val="0"/>
                </a:spcBef>
                <a:spcAft>
                  <a:spcPct val="0"/>
                </a:spcAft>
                <a:defRPr kumimoji="1">
                  <a:solidFill>
                    <a:schemeClr val="tx1"/>
                  </a:solidFill>
                  <a:latin typeface="Arial" charset="0"/>
                  <a:ea typeface="ＭＳ Ｐゴシック" charset="-128"/>
                </a:defRPr>
              </a:lvl7pPr>
              <a:lvl8pPr marL="3657600" indent="-457200" fontAlgn="base">
                <a:spcBef>
                  <a:spcPct val="0"/>
                </a:spcBef>
                <a:spcAft>
                  <a:spcPct val="0"/>
                </a:spcAft>
                <a:defRPr kumimoji="1">
                  <a:solidFill>
                    <a:schemeClr val="tx1"/>
                  </a:solidFill>
                  <a:latin typeface="Arial" charset="0"/>
                  <a:ea typeface="ＭＳ Ｐゴシック" charset="-128"/>
                </a:defRPr>
              </a:lvl8pPr>
              <a:lvl9pPr marL="4114800" indent="-457200" fontAlgn="base">
                <a:spcBef>
                  <a:spcPct val="0"/>
                </a:spcBef>
                <a:spcAft>
                  <a:spcPct val="0"/>
                </a:spcAft>
                <a:defRPr kumimoji="1">
                  <a:solidFill>
                    <a:schemeClr val="tx1"/>
                  </a:solidFill>
                  <a:latin typeface="Arial" charset="0"/>
                  <a:ea typeface="ＭＳ Ｐゴシック" charset="-128"/>
                </a:defRPr>
              </a:lvl9pPr>
            </a:lstStyle>
            <a:p>
              <a:pPr>
                <a:spcBef>
                  <a:spcPct val="30000"/>
                </a:spcBef>
              </a:pPr>
              <a:r>
                <a:rPr lang="en-US" altLang="zh-CN" sz="2400">
                  <a:solidFill>
                    <a:schemeClr val="bg1"/>
                  </a:solidFill>
                </a:rPr>
                <a:t>The Daily Scrum</a:t>
              </a:r>
            </a:p>
          </p:txBody>
        </p:sp>
        <p:grpSp>
          <p:nvGrpSpPr>
            <p:cNvPr id="389140" name="Group 20"/>
            <p:cNvGrpSpPr>
              <a:grpSpLocks/>
            </p:cNvGrpSpPr>
            <p:nvPr/>
          </p:nvGrpSpPr>
          <p:grpSpPr bwMode="auto">
            <a:xfrm>
              <a:off x="1342" y="2251"/>
              <a:ext cx="270" cy="270"/>
              <a:chOff x="4166" y="1706"/>
              <a:chExt cx="1252" cy="1252"/>
            </a:xfrm>
          </p:grpSpPr>
          <p:sp>
            <p:nvSpPr>
              <p:cNvPr id="389141" name="Oval 21"/>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42" name="Oval 22"/>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43" name="Oval 23"/>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44" name="Oval 24"/>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grpSp>
        <p:sp>
          <p:nvSpPr>
            <p:cNvPr id="389145" name="Text Box 25"/>
            <p:cNvSpPr txBox="1">
              <a:spLocks noChangeArrowheads="1"/>
            </p:cNvSpPr>
            <p:nvPr/>
          </p:nvSpPr>
          <p:spPr bwMode="auto">
            <a:xfrm>
              <a:off x="1351" y="2241"/>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kumimoji="0" lang="en-US" altLang="zh-CN" sz="2400" b="1">
                  <a:solidFill>
                    <a:srgbClr val="000000"/>
                  </a:solidFill>
                  <a:ea typeface="宋体" charset="-122"/>
                </a:rPr>
                <a:t>2</a:t>
              </a:r>
            </a:p>
          </p:txBody>
        </p:sp>
      </p:grpSp>
      <p:grpSp>
        <p:nvGrpSpPr>
          <p:cNvPr id="389146" name="Group 26"/>
          <p:cNvGrpSpPr>
            <a:grpSpLocks/>
          </p:cNvGrpSpPr>
          <p:nvPr/>
        </p:nvGrpSpPr>
        <p:grpSpPr bwMode="auto">
          <a:xfrm>
            <a:off x="2212975" y="4411663"/>
            <a:ext cx="5311775" cy="458787"/>
            <a:chOff x="1235" y="2765"/>
            <a:chExt cx="3346" cy="289"/>
          </a:xfrm>
        </p:grpSpPr>
        <p:grpSp>
          <p:nvGrpSpPr>
            <p:cNvPr id="389147" name="Group 27"/>
            <p:cNvGrpSpPr>
              <a:grpSpLocks/>
            </p:cNvGrpSpPr>
            <p:nvPr/>
          </p:nvGrpSpPr>
          <p:grpSpPr bwMode="auto">
            <a:xfrm>
              <a:off x="1235" y="2766"/>
              <a:ext cx="3346" cy="288"/>
              <a:chOff x="1098" y="2465"/>
              <a:chExt cx="3346" cy="288"/>
            </a:xfrm>
          </p:grpSpPr>
          <p:sp>
            <p:nvSpPr>
              <p:cNvPr id="389148" name="AutoShape 28"/>
              <p:cNvSpPr>
                <a:spLocks noChangeArrowheads="1"/>
              </p:cNvSpPr>
              <p:nvPr/>
            </p:nvSpPr>
            <p:spPr bwMode="gray">
              <a:xfrm>
                <a:off x="1098" y="2465"/>
                <a:ext cx="3346" cy="288"/>
              </a:xfrm>
              <a:prstGeom prst="roundRect">
                <a:avLst>
                  <a:gd name="adj" fmla="val 7292"/>
                </a:avLst>
              </a:prstGeom>
              <a:gradFill rotWithShape="1">
                <a:gsLst>
                  <a:gs pos="0">
                    <a:schemeClr val="folHlink">
                      <a:gamma/>
                      <a:shade val="44314"/>
                      <a:invGamma/>
                    </a:schemeClr>
                  </a:gs>
                  <a:gs pos="100000">
                    <a:schemeClr val="folHlink"/>
                  </a:gs>
                </a:gsLst>
                <a:lin ang="5400000" scaled="1"/>
              </a:gradFill>
              <a:ln w="9525">
                <a:solidFill>
                  <a:srgbClr val="FFFFFF">
                    <a:alpha val="70000"/>
                  </a:srgbClr>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149" name="AutoShape 29"/>
              <p:cNvSpPr>
                <a:spLocks noChangeArrowheads="1"/>
              </p:cNvSpPr>
              <p:nvPr/>
            </p:nvSpPr>
            <p:spPr bwMode="gray">
              <a:xfrm>
                <a:off x="1098" y="2465"/>
                <a:ext cx="3346" cy="95"/>
              </a:xfrm>
              <a:prstGeom prst="roundRect">
                <a:avLst>
                  <a:gd name="adj" fmla="val 26389"/>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89150" name="Text Box 30"/>
            <p:cNvSpPr txBox="1">
              <a:spLocks noChangeArrowheads="1"/>
            </p:cNvSpPr>
            <p:nvPr/>
          </p:nvSpPr>
          <p:spPr bwMode="white">
            <a:xfrm>
              <a:off x="1688" y="2765"/>
              <a:ext cx="25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292929">
                        <a:alpha val="50000"/>
                      </a:srgbClr>
                    </a:outerShdw>
                  </a:effectLst>
                </a14:hiddenEffects>
              </a:ext>
            </a:extLst>
          </p:spPr>
          <p:txBody>
            <a:bodyPr>
              <a:spAutoFit/>
            </a:bodyPr>
            <a:lstStyle>
              <a:lvl1pPr marL="457200" indent="-457200" algn="l">
                <a:defRPr kumimoji="1">
                  <a:solidFill>
                    <a:schemeClr val="tx1"/>
                  </a:solidFill>
                  <a:latin typeface="Arial" charset="0"/>
                  <a:ea typeface="ＭＳ Ｐゴシック" charset="-128"/>
                </a:defRPr>
              </a:lvl1pPr>
              <a:lvl2pPr marL="914400" indent="-457200" algn="l">
                <a:defRPr kumimoji="1">
                  <a:solidFill>
                    <a:schemeClr val="tx1"/>
                  </a:solidFill>
                  <a:latin typeface="Arial" charset="0"/>
                  <a:ea typeface="ＭＳ Ｐゴシック" charset="-128"/>
                </a:defRPr>
              </a:lvl2pPr>
              <a:lvl3pPr marL="1371600" indent="-457200" algn="l">
                <a:defRPr kumimoji="1">
                  <a:solidFill>
                    <a:schemeClr val="tx1"/>
                  </a:solidFill>
                  <a:latin typeface="Arial" charset="0"/>
                  <a:ea typeface="ＭＳ Ｐゴシック" charset="-128"/>
                </a:defRPr>
              </a:lvl3pPr>
              <a:lvl4pPr marL="1828800" indent="-457200" algn="l">
                <a:defRPr kumimoji="1">
                  <a:solidFill>
                    <a:schemeClr val="tx1"/>
                  </a:solidFill>
                  <a:latin typeface="Arial" charset="0"/>
                  <a:ea typeface="ＭＳ Ｐゴシック" charset="-128"/>
                </a:defRPr>
              </a:lvl4pPr>
              <a:lvl5pPr marL="2286000" indent="-457200" algn="l">
                <a:defRPr kumimoji="1">
                  <a:solidFill>
                    <a:schemeClr val="tx1"/>
                  </a:solidFill>
                  <a:latin typeface="Arial" charset="0"/>
                  <a:ea typeface="ＭＳ Ｐゴシック" charset="-128"/>
                </a:defRPr>
              </a:lvl5pPr>
              <a:lvl6pPr marL="2743200" indent="-457200" fontAlgn="base">
                <a:spcBef>
                  <a:spcPct val="0"/>
                </a:spcBef>
                <a:spcAft>
                  <a:spcPct val="0"/>
                </a:spcAft>
                <a:defRPr kumimoji="1">
                  <a:solidFill>
                    <a:schemeClr val="tx1"/>
                  </a:solidFill>
                  <a:latin typeface="Arial" charset="0"/>
                  <a:ea typeface="ＭＳ Ｐゴシック" charset="-128"/>
                </a:defRPr>
              </a:lvl6pPr>
              <a:lvl7pPr marL="3200400" indent="-457200" fontAlgn="base">
                <a:spcBef>
                  <a:spcPct val="0"/>
                </a:spcBef>
                <a:spcAft>
                  <a:spcPct val="0"/>
                </a:spcAft>
                <a:defRPr kumimoji="1">
                  <a:solidFill>
                    <a:schemeClr val="tx1"/>
                  </a:solidFill>
                  <a:latin typeface="Arial" charset="0"/>
                  <a:ea typeface="ＭＳ Ｐゴシック" charset="-128"/>
                </a:defRPr>
              </a:lvl7pPr>
              <a:lvl8pPr marL="3657600" indent="-457200" fontAlgn="base">
                <a:spcBef>
                  <a:spcPct val="0"/>
                </a:spcBef>
                <a:spcAft>
                  <a:spcPct val="0"/>
                </a:spcAft>
                <a:defRPr kumimoji="1">
                  <a:solidFill>
                    <a:schemeClr val="tx1"/>
                  </a:solidFill>
                  <a:latin typeface="Arial" charset="0"/>
                  <a:ea typeface="ＭＳ Ｐゴシック" charset="-128"/>
                </a:defRPr>
              </a:lvl8pPr>
              <a:lvl9pPr marL="4114800" indent="-457200" fontAlgn="base">
                <a:spcBef>
                  <a:spcPct val="0"/>
                </a:spcBef>
                <a:spcAft>
                  <a:spcPct val="0"/>
                </a:spcAft>
                <a:defRPr kumimoji="1">
                  <a:solidFill>
                    <a:schemeClr val="tx1"/>
                  </a:solidFill>
                  <a:latin typeface="Arial" charset="0"/>
                  <a:ea typeface="ＭＳ Ｐゴシック" charset="-128"/>
                </a:defRPr>
              </a:lvl9pPr>
            </a:lstStyle>
            <a:p>
              <a:pPr>
                <a:spcBef>
                  <a:spcPct val="30000"/>
                </a:spcBef>
              </a:pPr>
              <a:r>
                <a:rPr lang="en-US" altLang="zh-CN" sz="2400">
                  <a:solidFill>
                    <a:schemeClr val="bg1"/>
                  </a:solidFill>
                </a:rPr>
                <a:t>Sprint Review Meeting</a:t>
              </a:r>
            </a:p>
          </p:txBody>
        </p:sp>
        <p:grpSp>
          <p:nvGrpSpPr>
            <p:cNvPr id="389151" name="Group 31"/>
            <p:cNvGrpSpPr>
              <a:grpSpLocks/>
            </p:cNvGrpSpPr>
            <p:nvPr/>
          </p:nvGrpSpPr>
          <p:grpSpPr bwMode="auto">
            <a:xfrm>
              <a:off x="1363" y="2775"/>
              <a:ext cx="270" cy="270"/>
              <a:chOff x="4166" y="1706"/>
              <a:chExt cx="1252" cy="1252"/>
            </a:xfrm>
          </p:grpSpPr>
          <p:sp>
            <p:nvSpPr>
              <p:cNvPr id="389152" name="Oval 32"/>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53" name="Oval 33"/>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54" name="Oval 34"/>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55" name="Oval 35"/>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grpSp>
        <p:sp>
          <p:nvSpPr>
            <p:cNvPr id="389156" name="Text Box 36"/>
            <p:cNvSpPr txBox="1">
              <a:spLocks noChangeArrowheads="1"/>
            </p:cNvSpPr>
            <p:nvPr/>
          </p:nvSpPr>
          <p:spPr bwMode="auto">
            <a:xfrm>
              <a:off x="1372" y="2765"/>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kumimoji="0" lang="en-US" altLang="zh-CN" sz="2400" b="1">
                  <a:solidFill>
                    <a:srgbClr val="000000"/>
                  </a:solidFill>
                  <a:ea typeface="宋体" charset="-122"/>
                </a:rPr>
                <a:t>3</a:t>
              </a:r>
            </a:p>
          </p:txBody>
        </p:sp>
      </p:grpSp>
      <p:grpSp>
        <p:nvGrpSpPr>
          <p:cNvPr id="389157" name="Group 37"/>
          <p:cNvGrpSpPr>
            <a:grpSpLocks/>
          </p:cNvGrpSpPr>
          <p:nvPr/>
        </p:nvGrpSpPr>
        <p:grpSpPr bwMode="auto">
          <a:xfrm>
            <a:off x="2212975" y="5191125"/>
            <a:ext cx="5311775" cy="469900"/>
            <a:chOff x="1255" y="3256"/>
            <a:chExt cx="3346" cy="296"/>
          </a:xfrm>
        </p:grpSpPr>
        <p:grpSp>
          <p:nvGrpSpPr>
            <p:cNvPr id="389158" name="Group 38"/>
            <p:cNvGrpSpPr>
              <a:grpSpLocks/>
            </p:cNvGrpSpPr>
            <p:nvPr/>
          </p:nvGrpSpPr>
          <p:grpSpPr bwMode="auto">
            <a:xfrm>
              <a:off x="1255" y="3264"/>
              <a:ext cx="3346" cy="288"/>
              <a:chOff x="1118" y="2963"/>
              <a:chExt cx="3346" cy="288"/>
            </a:xfrm>
          </p:grpSpPr>
          <p:sp>
            <p:nvSpPr>
              <p:cNvPr id="389159" name="AutoShape 39"/>
              <p:cNvSpPr>
                <a:spLocks noChangeArrowheads="1"/>
              </p:cNvSpPr>
              <p:nvPr/>
            </p:nvSpPr>
            <p:spPr bwMode="gray">
              <a:xfrm>
                <a:off x="1118" y="2963"/>
                <a:ext cx="3346" cy="288"/>
              </a:xfrm>
              <a:prstGeom prst="roundRect">
                <a:avLst>
                  <a:gd name="adj" fmla="val 7292"/>
                </a:avLst>
              </a:prstGeom>
              <a:gradFill rotWithShape="1">
                <a:gsLst>
                  <a:gs pos="0">
                    <a:schemeClr val="hlink">
                      <a:gamma/>
                      <a:shade val="50980"/>
                      <a:invGamma/>
                    </a:schemeClr>
                  </a:gs>
                  <a:gs pos="100000">
                    <a:schemeClr val="hlink"/>
                  </a:gs>
                </a:gsLst>
                <a:lin ang="5400000" scaled="1"/>
              </a:gradFill>
              <a:ln w="9525">
                <a:solidFill>
                  <a:srgbClr val="FFFFFF">
                    <a:alpha val="39999"/>
                  </a:srgbClr>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160" name="AutoShape 40"/>
              <p:cNvSpPr>
                <a:spLocks noChangeArrowheads="1"/>
              </p:cNvSpPr>
              <p:nvPr/>
            </p:nvSpPr>
            <p:spPr bwMode="gray">
              <a:xfrm>
                <a:off x="1118" y="2963"/>
                <a:ext cx="3346" cy="95"/>
              </a:xfrm>
              <a:prstGeom prst="roundRect">
                <a:avLst>
                  <a:gd name="adj" fmla="val 26389"/>
                </a:avLst>
              </a:prstGeom>
              <a:solidFill>
                <a:schemeClr val="hlink">
                  <a:alpha val="3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89161" name="Text Box 41"/>
            <p:cNvSpPr txBox="1">
              <a:spLocks noChangeArrowheads="1"/>
            </p:cNvSpPr>
            <p:nvPr/>
          </p:nvSpPr>
          <p:spPr bwMode="white">
            <a:xfrm>
              <a:off x="1708" y="3256"/>
              <a:ext cx="25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292929">
                        <a:alpha val="50000"/>
                      </a:srgbClr>
                    </a:outerShdw>
                  </a:effectLst>
                </a14:hiddenEffects>
              </a:ext>
            </a:extLst>
          </p:spPr>
          <p:txBody>
            <a:bodyPr>
              <a:spAutoFit/>
            </a:bodyPr>
            <a:lstStyle>
              <a:lvl1pPr marL="457200" indent="-457200" algn="l">
                <a:defRPr kumimoji="1">
                  <a:solidFill>
                    <a:schemeClr val="tx1"/>
                  </a:solidFill>
                  <a:latin typeface="Arial" charset="0"/>
                  <a:ea typeface="ＭＳ Ｐゴシック" charset="-128"/>
                </a:defRPr>
              </a:lvl1pPr>
              <a:lvl2pPr marL="914400" indent="-457200" algn="l">
                <a:defRPr kumimoji="1">
                  <a:solidFill>
                    <a:schemeClr val="tx1"/>
                  </a:solidFill>
                  <a:latin typeface="Arial" charset="0"/>
                  <a:ea typeface="ＭＳ Ｐゴシック" charset="-128"/>
                </a:defRPr>
              </a:lvl2pPr>
              <a:lvl3pPr marL="1371600" indent="-457200" algn="l">
                <a:defRPr kumimoji="1">
                  <a:solidFill>
                    <a:schemeClr val="tx1"/>
                  </a:solidFill>
                  <a:latin typeface="Arial" charset="0"/>
                  <a:ea typeface="ＭＳ Ｐゴシック" charset="-128"/>
                </a:defRPr>
              </a:lvl3pPr>
              <a:lvl4pPr marL="1828800" indent="-457200" algn="l">
                <a:defRPr kumimoji="1">
                  <a:solidFill>
                    <a:schemeClr val="tx1"/>
                  </a:solidFill>
                  <a:latin typeface="Arial" charset="0"/>
                  <a:ea typeface="ＭＳ Ｐゴシック" charset="-128"/>
                </a:defRPr>
              </a:lvl4pPr>
              <a:lvl5pPr marL="2286000" indent="-457200" algn="l">
                <a:defRPr kumimoji="1">
                  <a:solidFill>
                    <a:schemeClr val="tx1"/>
                  </a:solidFill>
                  <a:latin typeface="Arial" charset="0"/>
                  <a:ea typeface="ＭＳ Ｐゴシック" charset="-128"/>
                </a:defRPr>
              </a:lvl5pPr>
              <a:lvl6pPr marL="2743200" indent="-457200" fontAlgn="base">
                <a:spcBef>
                  <a:spcPct val="0"/>
                </a:spcBef>
                <a:spcAft>
                  <a:spcPct val="0"/>
                </a:spcAft>
                <a:defRPr kumimoji="1">
                  <a:solidFill>
                    <a:schemeClr val="tx1"/>
                  </a:solidFill>
                  <a:latin typeface="Arial" charset="0"/>
                  <a:ea typeface="ＭＳ Ｐゴシック" charset="-128"/>
                </a:defRPr>
              </a:lvl6pPr>
              <a:lvl7pPr marL="3200400" indent="-457200" fontAlgn="base">
                <a:spcBef>
                  <a:spcPct val="0"/>
                </a:spcBef>
                <a:spcAft>
                  <a:spcPct val="0"/>
                </a:spcAft>
                <a:defRPr kumimoji="1">
                  <a:solidFill>
                    <a:schemeClr val="tx1"/>
                  </a:solidFill>
                  <a:latin typeface="Arial" charset="0"/>
                  <a:ea typeface="ＭＳ Ｐゴシック" charset="-128"/>
                </a:defRPr>
              </a:lvl7pPr>
              <a:lvl8pPr marL="3657600" indent="-457200" fontAlgn="base">
                <a:spcBef>
                  <a:spcPct val="0"/>
                </a:spcBef>
                <a:spcAft>
                  <a:spcPct val="0"/>
                </a:spcAft>
                <a:defRPr kumimoji="1">
                  <a:solidFill>
                    <a:schemeClr val="tx1"/>
                  </a:solidFill>
                  <a:latin typeface="Arial" charset="0"/>
                  <a:ea typeface="ＭＳ Ｐゴシック" charset="-128"/>
                </a:defRPr>
              </a:lvl8pPr>
              <a:lvl9pPr marL="4114800" indent="-457200" fontAlgn="base">
                <a:spcBef>
                  <a:spcPct val="0"/>
                </a:spcBef>
                <a:spcAft>
                  <a:spcPct val="0"/>
                </a:spcAft>
                <a:defRPr kumimoji="1">
                  <a:solidFill>
                    <a:schemeClr val="tx1"/>
                  </a:solidFill>
                  <a:latin typeface="Arial" charset="0"/>
                  <a:ea typeface="ＭＳ Ｐゴシック" charset="-128"/>
                </a:defRPr>
              </a:lvl9pPr>
            </a:lstStyle>
            <a:p>
              <a:pPr>
                <a:spcBef>
                  <a:spcPct val="30000"/>
                </a:spcBef>
              </a:pPr>
              <a:r>
                <a:rPr lang="en-US" altLang="zh-CN" sz="2400">
                  <a:solidFill>
                    <a:schemeClr val="bg1"/>
                  </a:solidFill>
                </a:rPr>
                <a:t>Sprint Retrospective</a:t>
              </a:r>
            </a:p>
          </p:txBody>
        </p:sp>
        <p:grpSp>
          <p:nvGrpSpPr>
            <p:cNvPr id="389162" name="Group 42"/>
            <p:cNvGrpSpPr>
              <a:grpSpLocks/>
            </p:cNvGrpSpPr>
            <p:nvPr/>
          </p:nvGrpSpPr>
          <p:grpSpPr bwMode="auto">
            <a:xfrm>
              <a:off x="1383" y="3266"/>
              <a:ext cx="270" cy="270"/>
              <a:chOff x="4166" y="1706"/>
              <a:chExt cx="1252" cy="1252"/>
            </a:xfrm>
          </p:grpSpPr>
          <p:sp>
            <p:nvSpPr>
              <p:cNvPr id="389163" name="Oval 43"/>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64" name="Oval 44"/>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65" name="Oval 45"/>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389166" name="Oval 46"/>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grpSp>
        <p:sp>
          <p:nvSpPr>
            <p:cNvPr id="389167" name="Text Box 47"/>
            <p:cNvSpPr txBox="1">
              <a:spLocks noChangeArrowheads="1"/>
            </p:cNvSpPr>
            <p:nvPr/>
          </p:nvSpPr>
          <p:spPr bwMode="auto">
            <a:xfrm>
              <a:off x="1392" y="325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kumimoji="0" lang="en-US" altLang="zh-CN" sz="2400" b="1">
                  <a:solidFill>
                    <a:srgbClr val="000000"/>
                  </a:solidFill>
                  <a:ea typeface="宋体" charset="-122"/>
                </a:rPr>
                <a:t>4</a:t>
              </a:r>
            </a:p>
          </p:txBody>
        </p:sp>
      </p:grpSp>
      <p:sp>
        <p:nvSpPr>
          <p:cNvPr id="389170" name="Rectangle 50"/>
          <p:cNvSpPr>
            <a:spLocks noGrp="1" noChangeArrowheads="1"/>
          </p:cNvSpPr>
          <p:nvPr>
            <p:ph type="title"/>
          </p:nvPr>
        </p:nvSpPr>
        <p:spPr>
          <a:xfrm>
            <a:off x="1979613" y="1196975"/>
            <a:ext cx="3529012" cy="1143000"/>
          </a:xfrm>
          <a:noFill/>
          <a:ln/>
        </p:spPr>
        <p:txBody>
          <a:bodyPr/>
          <a:lstStyle/>
          <a:p>
            <a:r>
              <a:rPr lang="en-US" altLang="zh-CN">
                <a:solidFill>
                  <a:schemeClr val="accent1"/>
                </a:solidFill>
              </a:rPr>
              <a:t>4</a:t>
            </a:r>
            <a:r>
              <a:rPr lang="zh-CN" altLang="en-US">
                <a:solidFill>
                  <a:schemeClr val="accent1"/>
                </a:solidFill>
              </a:rPr>
              <a:t>种活动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389124"/>
                                        </p:tgtEl>
                                        <p:attrNameLst>
                                          <p:attrName>style.visibility</p:attrName>
                                        </p:attrNameLst>
                                      </p:cBhvr>
                                      <p:to>
                                        <p:strVal val="visible"/>
                                      </p:to>
                                    </p:set>
                                    <p:animEffect transition="in" filter="strips(downLeft)">
                                      <p:cBhvr>
                                        <p:cTn id="7" dur="500"/>
                                        <p:tgtEl>
                                          <p:spTgt spid="3891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89135"/>
                                        </p:tgtEl>
                                        <p:attrNameLst>
                                          <p:attrName>style.visibility</p:attrName>
                                        </p:attrNameLst>
                                      </p:cBhvr>
                                      <p:to>
                                        <p:strVal val="visible"/>
                                      </p:to>
                                    </p:set>
                                    <p:animEffect transition="in" filter="diamond(in)">
                                      <p:cBhvr>
                                        <p:cTn id="12" dur="2000"/>
                                        <p:tgtEl>
                                          <p:spTgt spid="3891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89146"/>
                                        </p:tgtEl>
                                        <p:attrNameLst>
                                          <p:attrName>style.visibility</p:attrName>
                                        </p:attrNameLst>
                                      </p:cBhvr>
                                      <p:to>
                                        <p:strVal val="visible"/>
                                      </p:to>
                                    </p:set>
                                    <p:animEffect transition="in" filter="slide(fromBottom)">
                                      <p:cBhvr>
                                        <p:cTn id="17" dur="500"/>
                                        <p:tgtEl>
                                          <p:spTgt spid="3891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89157"/>
                                        </p:tgtEl>
                                        <p:attrNameLst>
                                          <p:attrName>style.visibility</p:attrName>
                                        </p:attrNameLst>
                                      </p:cBhvr>
                                      <p:to>
                                        <p:strVal val="visible"/>
                                      </p:to>
                                    </p:set>
                                    <p:animEffect transition="in" filter="slide(fromBottom)">
                                      <p:cBhvr>
                                        <p:cTn id="22" dur="500"/>
                                        <p:tgtEl>
                                          <p:spTgt spid="38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altLang="zh-CN">
                <a:solidFill>
                  <a:srgbClr val="FFFF00"/>
                </a:solidFill>
                <a:ea typeface="宋体" charset="-122"/>
              </a:rPr>
              <a:t>Sprint</a:t>
            </a:r>
            <a:r>
              <a:rPr lang="zh-CN" altLang="en-US">
                <a:solidFill>
                  <a:srgbClr val="FFFF00"/>
                </a:solidFill>
                <a:latin typeface="ＭＳ Ｐゴシック" charset="-128"/>
              </a:rPr>
              <a:t>计划会议 </a:t>
            </a:r>
            <a:r>
              <a:rPr lang="en-US" altLang="zh-CN">
                <a:solidFill>
                  <a:srgbClr val="FFFF00"/>
                </a:solidFill>
                <a:ea typeface="宋体" charset="-122"/>
              </a:rPr>
              <a:t>Plan Meeting 1</a:t>
            </a:r>
            <a:endParaRPr lang="en-US" altLang="ja-JP">
              <a:solidFill>
                <a:srgbClr val="FFFF00"/>
              </a:solidFill>
              <a:ea typeface="宋体" charset="-122"/>
            </a:endParaRPr>
          </a:p>
        </p:txBody>
      </p:sp>
      <p:sp>
        <p:nvSpPr>
          <p:cNvPr id="242691" name="Rectangle 3"/>
          <p:cNvSpPr>
            <a:spLocks noGrp="1" noChangeArrowheads="1"/>
          </p:cNvSpPr>
          <p:nvPr>
            <p:ph type="body" idx="1"/>
          </p:nvPr>
        </p:nvSpPr>
        <p:spPr>
          <a:xfrm>
            <a:off x="457200" y="1600200"/>
            <a:ext cx="8362950" cy="4349750"/>
          </a:xfrm>
        </p:spPr>
        <p:txBody>
          <a:bodyPr/>
          <a:lstStyle/>
          <a:p>
            <a:pPr>
              <a:lnSpc>
                <a:spcPct val="80000"/>
              </a:lnSpc>
            </a:pPr>
            <a:r>
              <a:rPr lang="zh-CN" altLang="en-US" sz="2800">
                <a:solidFill>
                  <a:schemeClr val="bg1"/>
                </a:solidFill>
                <a:latin typeface="ＭＳ Ｐゴシック" charset="-128"/>
              </a:rPr>
              <a:t>产品经理和团队一起对整个产品</a:t>
            </a:r>
            <a:r>
              <a:rPr lang="en-US" altLang="zh-CN" sz="2800">
                <a:solidFill>
                  <a:schemeClr val="bg1"/>
                </a:solidFill>
                <a:latin typeface="ＭＳ Ｐゴシック" charset="-128"/>
              </a:rPr>
              <a:t>Backlog</a:t>
            </a:r>
            <a:r>
              <a:rPr lang="zh-CN" altLang="en-US" sz="2800">
                <a:solidFill>
                  <a:schemeClr val="bg1"/>
                </a:solidFill>
                <a:latin typeface="ＭＳ Ｐゴシック" charset="-128"/>
              </a:rPr>
              <a:t>进行评估，制定发行版本和冲刺</a:t>
            </a:r>
            <a:r>
              <a:rPr lang="en-US" altLang="zh-CN" sz="2800">
                <a:solidFill>
                  <a:schemeClr val="bg1"/>
                </a:solidFill>
                <a:latin typeface="ＭＳ Ｐゴシック" charset="-128"/>
              </a:rPr>
              <a:t>(Sprint)</a:t>
            </a:r>
            <a:r>
              <a:rPr lang="zh-CN" altLang="en-US" sz="2800">
                <a:solidFill>
                  <a:schemeClr val="bg1"/>
                </a:solidFill>
                <a:latin typeface="ＭＳ Ｐゴシック" charset="-128"/>
              </a:rPr>
              <a:t>计划的主要依据。</a:t>
            </a:r>
          </a:p>
          <a:p>
            <a:pPr>
              <a:lnSpc>
                <a:spcPct val="80000"/>
              </a:lnSpc>
            </a:pPr>
            <a:r>
              <a:rPr lang="zh-CN" altLang="en-US" sz="2800">
                <a:solidFill>
                  <a:srgbClr val="FFFF00"/>
                </a:solidFill>
                <a:latin typeface="ＭＳ Ｐゴシック" charset="-128"/>
              </a:rPr>
              <a:t>确定冲刺目标</a:t>
            </a:r>
          </a:p>
          <a:p>
            <a:pPr>
              <a:lnSpc>
                <a:spcPct val="80000"/>
              </a:lnSpc>
            </a:pPr>
            <a:r>
              <a:rPr lang="zh-CN" altLang="en-US" sz="2800">
                <a:solidFill>
                  <a:schemeClr val="bg1"/>
                </a:solidFill>
                <a:latin typeface="ＭＳ Ｐゴシック" charset="-128"/>
              </a:rPr>
              <a:t>产品经理介绍其需要评估的产品</a:t>
            </a:r>
            <a:r>
              <a:rPr lang="en-US" altLang="zh-CN" sz="2800">
                <a:solidFill>
                  <a:schemeClr val="bg1"/>
                </a:solidFill>
                <a:latin typeface="ＭＳ Ｐゴシック" charset="-128"/>
              </a:rPr>
              <a:t>Backlog</a:t>
            </a:r>
            <a:r>
              <a:rPr lang="zh-CN" altLang="en-US" sz="2800">
                <a:solidFill>
                  <a:schemeClr val="bg1"/>
                </a:solidFill>
                <a:latin typeface="ＭＳ Ｐゴシック" charset="-128"/>
              </a:rPr>
              <a:t>中的内容，团队进行评估产品积压订单。</a:t>
            </a:r>
          </a:p>
          <a:p>
            <a:pPr>
              <a:lnSpc>
                <a:spcPct val="80000"/>
              </a:lnSpc>
            </a:pPr>
            <a:r>
              <a:rPr lang="zh-CN" altLang="en-US" sz="2800">
                <a:solidFill>
                  <a:schemeClr val="bg1"/>
                </a:solidFill>
                <a:latin typeface="ＭＳ Ｐゴシック" charset="-128"/>
              </a:rPr>
              <a:t>确定</a:t>
            </a:r>
            <a:r>
              <a:rPr lang="zh-CN" altLang="en-US" sz="2800" b="1" u="sng">
                <a:solidFill>
                  <a:srgbClr val="B2B2B2"/>
                </a:solidFill>
                <a:latin typeface="ＭＳ Ｐゴシック" charset="-128"/>
              </a:rPr>
              <a:t>冲刺积压订单</a:t>
            </a:r>
            <a:r>
              <a:rPr lang="zh-CN" altLang="en-US" sz="2800">
                <a:solidFill>
                  <a:schemeClr val="bg1"/>
                </a:solidFill>
                <a:latin typeface="ＭＳ Ｐゴシック" charset="-128"/>
              </a:rPr>
              <a:t>：由产品经理和团队讨论决定，每个产品订单位都要有开发团队给出的时间及责任人（具体包括：编码，测试，代码评审）</a:t>
            </a:r>
          </a:p>
          <a:p>
            <a:pPr>
              <a:lnSpc>
                <a:spcPct val="80000"/>
              </a:lnSpc>
            </a:pPr>
            <a:r>
              <a:rPr lang="zh-CN" altLang="en-US" sz="2800">
                <a:solidFill>
                  <a:schemeClr val="bg1"/>
                </a:solidFill>
                <a:latin typeface="ＭＳ Ｐゴシック" charset="-128"/>
              </a:rPr>
              <a:t>确定如何演示的产品</a:t>
            </a:r>
          </a:p>
          <a:p>
            <a:pPr>
              <a:lnSpc>
                <a:spcPct val="80000"/>
              </a:lnSpc>
            </a:pPr>
            <a:r>
              <a:rPr lang="zh-CN" altLang="en-US" sz="2800">
                <a:solidFill>
                  <a:schemeClr val="bg1"/>
                </a:solidFill>
                <a:latin typeface="ＭＳ Ｐゴシック" charset="-128"/>
              </a:rPr>
              <a:t>以及获得共识的“完成”（</a:t>
            </a:r>
            <a:r>
              <a:rPr lang="nl-NL" altLang="en-US" sz="2800">
                <a:solidFill>
                  <a:schemeClr val="bg1"/>
                </a:solidFill>
              </a:rPr>
              <a:t>acceptance criteria</a:t>
            </a:r>
            <a:r>
              <a:rPr lang="zh-CN" altLang="en-US" sz="2800">
                <a:solidFill>
                  <a:schemeClr val="bg1"/>
                </a:solidFill>
                <a:latin typeface="ＭＳ Ｐゴシック" charset="-128"/>
              </a:rPr>
              <a:t>）标准。</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zh-CN" altLang="en-US">
                <a:solidFill>
                  <a:srgbClr val="FFFF00"/>
                </a:solidFill>
              </a:rPr>
              <a:t>什么是敏捷？</a:t>
            </a:r>
          </a:p>
        </p:txBody>
      </p:sp>
      <p:sp>
        <p:nvSpPr>
          <p:cNvPr id="241667" name="Rectangle 3"/>
          <p:cNvSpPr>
            <a:spLocks noGrp="1" noChangeArrowheads="1"/>
          </p:cNvSpPr>
          <p:nvPr>
            <p:ph type="body" idx="1"/>
          </p:nvPr>
        </p:nvSpPr>
        <p:spPr>
          <a:xfrm>
            <a:off x="457200" y="1600200"/>
            <a:ext cx="8229600" cy="2908300"/>
          </a:xfrm>
        </p:spPr>
        <p:txBody>
          <a:bodyPr/>
          <a:lstStyle/>
          <a:p>
            <a:r>
              <a:rPr lang="zh-CN" altLang="en-US" dirty="0">
                <a:solidFill>
                  <a:schemeClr val="bg1"/>
                </a:solidFill>
                <a:latin typeface="ＭＳ Ｐゴシック" charset="-128"/>
              </a:rPr>
              <a:t>敏捷开发，简言之就是是一种以人为核心、迭代、循序渐进的开发思想（哲学？）</a:t>
            </a:r>
            <a:endParaRPr lang="en-US" altLang="zh-CN" dirty="0">
              <a:solidFill>
                <a:schemeClr val="bg1"/>
              </a:solidFill>
              <a:latin typeface="ＭＳ Ｐゴシック" charset="-128"/>
            </a:endParaRPr>
          </a:p>
          <a:p>
            <a:r>
              <a:rPr lang="zh-CN" altLang="en-US" dirty="0">
                <a:solidFill>
                  <a:schemeClr val="bg1"/>
                </a:solidFill>
                <a:latin typeface="ＭＳ Ｐゴシック" charset="-128"/>
              </a:rPr>
              <a:t>敏捷方法强调</a:t>
            </a:r>
            <a:r>
              <a:rPr lang="zh-CN" altLang="en-US" dirty="0">
                <a:solidFill>
                  <a:srgbClr val="FF9933"/>
                </a:solidFill>
                <a:latin typeface="ＭＳ Ｐゴシック" charset="-128"/>
              </a:rPr>
              <a:t>以人为本</a:t>
            </a:r>
            <a:r>
              <a:rPr lang="zh-CN" altLang="en-US" dirty="0">
                <a:solidFill>
                  <a:schemeClr val="bg1"/>
                </a:solidFill>
                <a:latin typeface="ＭＳ Ｐゴシック" charset="-128"/>
              </a:rPr>
              <a:t>，专注于交付</a:t>
            </a:r>
            <a:r>
              <a:rPr lang="zh-CN" altLang="en-US" dirty="0">
                <a:solidFill>
                  <a:srgbClr val="FF9933"/>
                </a:solidFill>
                <a:latin typeface="ＭＳ Ｐゴシック" charset="-128"/>
              </a:rPr>
              <a:t>对客户有价值</a:t>
            </a:r>
            <a:r>
              <a:rPr lang="zh-CN" altLang="en-US" dirty="0">
                <a:solidFill>
                  <a:schemeClr val="bg1"/>
                </a:solidFill>
                <a:latin typeface="ＭＳ Ｐゴシック" charset="-128"/>
              </a:rPr>
              <a:t>的软件。</a:t>
            </a:r>
          </a:p>
          <a:p>
            <a:r>
              <a:rPr lang="zh-CN" altLang="en-US" dirty="0">
                <a:solidFill>
                  <a:schemeClr val="bg1"/>
                </a:solidFill>
                <a:latin typeface="ＭＳ Ｐゴシック" charset="-128"/>
              </a:rPr>
              <a:t>计划驱动 </a:t>
            </a:r>
            <a:r>
              <a:rPr lang="en-US" altLang="zh-CN" dirty="0">
                <a:solidFill>
                  <a:schemeClr val="bg1"/>
                </a:solidFill>
                <a:latin typeface="ＭＳ Ｐゴシック" charset="-128"/>
              </a:rPr>
              <a:t>VS </a:t>
            </a:r>
            <a:r>
              <a:rPr lang="zh-CN" altLang="en-US" dirty="0">
                <a:solidFill>
                  <a:schemeClr val="bg1"/>
                </a:solidFill>
                <a:latin typeface="ＭＳ Ｐゴシック" charset="-128"/>
              </a:rPr>
              <a:t>价值驱动</a:t>
            </a:r>
            <a:endParaRPr lang="ja-JP" altLang="en-US" dirty="0">
              <a:solidFill>
                <a:schemeClr val="bg1"/>
              </a:solidFill>
              <a:latin typeface="ＭＳ Ｐゴシック" charset="-128"/>
            </a:endParaRPr>
          </a:p>
        </p:txBody>
      </p:sp>
      <p:sp>
        <p:nvSpPr>
          <p:cNvPr id="241668" name="AutoShape 4"/>
          <p:cNvSpPr>
            <a:spLocks noChangeArrowheads="1"/>
          </p:cNvSpPr>
          <p:nvPr/>
        </p:nvSpPr>
        <p:spPr bwMode="auto">
          <a:xfrm flipV="1">
            <a:off x="5003800" y="3789363"/>
            <a:ext cx="4140200" cy="2519362"/>
          </a:xfrm>
          <a:prstGeom prst="wedgeRoundRectCallout">
            <a:avLst>
              <a:gd name="adj1" fmla="val -126000"/>
              <a:gd name="adj2" fmla="val 115028"/>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anchor="ctr"/>
          <a:lstStyle/>
          <a:p>
            <a:pPr algn="l">
              <a:spcBef>
                <a:spcPct val="20000"/>
              </a:spcBef>
            </a:pPr>
            <a:r>
              <a:rPr lang="zh-CN" altLang="en-US" sz="2400">
                <a:solidFill>
                  <a:schemeClr val="hlink"/>
                </a:solidFill>
              </a:rPr>
              <a:t>在高度协作的开环境中，使用迭代式的方式进行增量开发，经常使用反馈进行思考、反省和总结，不停的进行自我调整和完善。</a:t>
            </a:r>
          </a:p>
          <a:p>
            <a:endParaRPr lang="ja-JP" altLang="en-US" sz="2400">
              <a:solidFill>
                <a:schemeClr va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anim calcmode="lin" valueType="num">
                                      <p:cBhvr additive="base">
                                        <p:cTn id="7" dur="500" fill="hold"/>
                                        <p:tgtEl>
                                          <p:spTgt spid="2416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16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41668"/>
                                        </p:tgtEl>
                                        <p:attrNameLst>
                                          <p:attrName>style.visibility</p:attrName>
                                        </p:attrNameLst>
                                      </p:cBhvr>
                                      <p:to>
                                        <p:strVal val="visible"/>
                                      </p:to>
                                    </p:set>
                                    <p:anim calcmode="lin" valueType="num">
                                      <p:cBhvr additive="base">
                                        <p:cTn id="13" dur="500" fill="hold"/>
                                        <p:tgtEl>
                                          <p:spTgt spid="241668"/>
                                        </p:tgtEl>
                                        <p:attrNameLst>
                                          <p:attrName>ppt_x</p:attrName>
                                        </p:attrNameLst>
                                      </p:cBhvr>
                                      <p:tavLst>
                                        <p:tav tm="0">
                                          <p:val>
                                            <p:strVal val="1+#ppt_w/2"/>
                                          </p:val>
                                        </p:tav>
                                        <p:tav tm="100000">
                                          <p:val>
                                            <p:strVal val="#ppt_x"/>
                                          </p:val>
                                        </p:tav>
                                      </p:tavLst>
                                    </p:anim>
                                    <p:anim calcmode="lin" valueType="num">
                                      <p:cBhvr additive="base">
                                        <p:cTn id="14" dur="500" fill="hold"/>
                                        <p:tgtEl>
                                          <p:spTgt spid="24166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xit" presetSubtype="16" fill="hold" grpId="1" nodeType="clickEffect">
                                  <p:stCondLst>
                                    <p:cond delay="0"/>
                                  </p:stCondLst>
                                  <p:childTnLst>
                                    <p:animEffect transition="out" filter="box(in)">
                                      <p:cBhvr>
                                        <p:cTn id="18" dur="500"/>
                                        <p:tgtEl>
                                          <p:spTgt spid="241668"/>
                                        </p:tgtEl>
                                      </p:cBhvr>
                                    </p:animEffect>
                                    <p:set>
                                      <p:cBhvr>
                                        <p:cTn id="19" dur="1" fill="hold">
                                          <p:stCondLst>
                                            <p:cond delay="499"/>
                                          </p:stCondLst>
                                        </p:cTn>
                                        <p:tgtEl>
                                          <p:spTgt spid="241668"/>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41667">
                                            <p:txEl>
                                              <p:pRg st="1" end="1"/>
                                            </p:txEl>
                                          </p:spTgt>
                                        </p:tgtEl>
                                        <p:attrNameLst>
                                          <p:attrName>style.visibility</p:attrName>
                                        </p:attrNameLst>
                                      </p:cBhvr>
                                      <p:to>
                                        <p:strVal val="visible"/>
                                      </p:to>
                                    </p:set>
                                    <p:anim calcmode="lin" valueType="num">
                                      <p:cBhvr additive="base">
                                        <p:cTn id="24" dur="500" fill="hold"/>
                                        <p:tgtEl>
                                          <p:spTgt spid="241667">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2416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41667">
                                            <p:txEl>
                                              <p:pRg st="2" end="2"/>
                                            </p:txEl>
                                          </p:spTgt>
                                        </p:tgtEl>
                                        <p:attrNameLst>
                                          <p:attrName>style.visibility</p:attrName>
                                        </p:attrNameLst>
                                      </p:cBhvr>
                                      <p:to>
                                        <p:strVal val="visible"/>
                                      </p:to>
                                    </p:set>
                                    <p:anim calcmode="lin" valueType="num">
                                      <p:cBhvr additive="base">
                                        <p:cTn id="30" dur="500" fill="hold"/>
                                        <p:tgtEl>
                                          <p:spTgt spid="241667">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4166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uiExpand="1" build="p"/>
      <p:bldP spid="241668" grpId="0"/>
      <p:bldP spid="24166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a:lstStyle/>
          <a:p>
            <a:r>
              <a:rPr lang="en-US" altLang="zh-CN">
                <a:solidFill>
                  <a:srgbClr val="FFFF00"/>
                </a:solidFill>
                <a:ea typeface="宋体" charset="-122"/>
              </a:rPr>
              <a:t>Sprint</a:t>
            </a:r>
            <a:r>
              <a:rPr lang="zh-CN" altLang="en-US">
                <a:solidFill>
                  <a:srgbClr val="FFFF00"/>
                </a:solidFill>
                <a:latin typeface="ＭＳ Ｐゴシック" charset="-128"/>
              </a:rPr>
              <a:t>计划会议 </a:t>
            </a:r>
            <a:r>
              <a:rPr lang="en-US" altLang="zh-CN">
                <a:solidFill>
                  <a:srgbClr val="FFFF00"/>
                </a:solidFill>
                <a:ea typeface="宋体" charset="-122"/>
              </a:rPr>
              <a:t>Plan Meeting 2</a:t>
            </a:r>
          </a:p>
        </p:txBody>
      </p:sp>
      <p:sp>
        <p:nvSpPr>
          <p:cNvPr id="586757" name="Rectangle 5"/>
          <p:cNvSpPr>
            <a:spLocks noGrp="1" noChangeArrowheads="1"/>
          </p:cNvSpPr>
          <p:nvPr>
            <p:ph type="body" idx="1"/>
          </p:nvPr>
        </p:nvSpPr>
        <p:spPr>
          <a:ln/>
        </p:spPr>
        <p:txBody>
          <a:bodyPr/>
          <a:lstStyle/>
          <a:p>
            <a:r>
              <a:rPr lang="zh-CN" altLang="en-US">
                <a:solidFill>
                  <a:schemeClr val="bg1"/>
                </a:solidFill>
                <a:ea typeface="宋体" charset="-122"/>
              </a:rPr>
              <a:t>计划会议要有足够的时间，最好8个小时</a:t>
            </a:r>
          </a:p>
          <a:p>
            <a:r>
              <a:rPr lang="zh-CN" altLang="en-US">
                <a:solidFill>
                  <a:schemeClr val="bg1"/>
                </a:solidFill>
                <a:ea typeface="宋体" charset="-122"/>
              </a:rPr>
              <a:t>取出部分产品需求做成sprint需求，并写成索引卡</a:t>
            </a:r>
          </a:p>
          <a:p>
            <a:r>
              <a:rPr lang="zh-CN" altLang="en-US">
                <a:solidFill>
                  <a:schemeClr val="bg1"/>
                </a:solidFill>
                <a:ea typeface="宋体" charset="-122"/>
              </a:rPr>
              <a:t>确定并细分每一个索引卡的故事（Story）</a:t>
            </a:r>
          </a:p>
          <a:p>
            <a:r>
              <a:rPr lang="zh-CN" altLang="en-US">
                <a:solidFill>
                  <a:schemeClr val="bg1"/>
                </a:solidFill>
                <a:ea typeface="宋体" charset="-122"/>
              </a:rPr>
              <a:t>进行工作认领（不是分配）</a:t>
            </a:r>
          </a:p>
          <a:p>
            <a:r>
              <a:rPr lang="zh-CN" altLang="en-US">
                <a:solidFill>
                  <a:schemeClr val="bg1"/>
                </a:solidFill>
                <a:ea typeface="宋体" charset="-122"/>
              </a:rPr>
              <a:t>确定每日站立会议的时间和地点</a:t>
            </a:r>
          </a:p>
          <a:p>
            <a:r>
              <a:rPr lang="zh-CN" altLang="en-US">
                <a:solidFill>
                  <a:schemeClr val="bg1"/>
                </a:solidFill>
                <a:ea typeface="宋体" charset="-122"/>
              </a:rPr>
              <a:t>确定好演示会议和回顾会议的日期</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ln/>
        </p:spPr>
        <p:txBody>
          <a:bodyPr/>
          <a:lstStyle/>
          <a:p>
            <a:r>
              <a:rPr lang="zh-CN" altLang="en-US">
                <a:solidFill>
                  <a:srgbClr val="FFFF00"/>
                </a:solidFill>
                <a:latin typeface="ＭＳ Ｐゴシック" charset="-128"/>
              </a:rPr>
              <a:t>站立会议</a:t>
            </a:r>
            <a:r>
              <a:rPr lang="zh-CN" altLang="ja-JP">
                <a:solidFill>
                  <a:srgbClr val="FFFF00"/>
                </a:solidFill>
                <a:latin typeface="ＭＳ Ｐゴシック" charset="-128"/>
              </a:rPr>
              <a:t>Scrum Daily Meeting</a:t>
            </a:r>
            <a:endParaRPr lang="en-US" altLang="en-US">
              <a:solidFill>
                <a:srgbClr val="FFFF00"/>
              </a:solidFill>
              <a:latin typeface="ＭＳ Ｐゴシック" charset="-128"/>
            </a:endParaRPr>
          </a:p>
        </p:txBody>
      </p:sp>
      <p:sp>
        <p:nvSpPr>
          <p:cNvPr id="420867" name="Rectangle 3"/>
          <p:cNvSpPr>
            <a:spLocks noGrp="1" noChangeArrowheads="1"/>
          </p:cNvSpPr>
          <p:nvPr>
            <p:ph type="body" idx="1"/>
          </p:nvPr>
        </p:nvSpPr>
        <p:spPr>
          <a:xfrm>
            <a:off x="457200" y="1600200"/>
            <a:ext cx="8229600" cy="5257800"/>
          </a:xfrm>
          <a:ln/>
        </p:spPr>
        <p:txBody>
          <a:bodyPr/>
          <a:lstStyle/>
          <a:p>
            <a:r>
              <a:rPr lang="zh-CN" altLang="en-US">
                <a:solidFill>
                  <a:schemeClr val="bg1"/>
                </a:solidFill>
                <a:ea typeface="宋体" charset="-122"/>
              </a:rPr>
              <a:t>10-15分钟</a:t>
            </a:r>
          </a:p>
          <a:p>
            <a:r>
              <a:rPr lang="zh-CN" altLang="en-US">
                <a:solidFill>
                  <a:schemeClr val="bg1"/>
                </a:solidFill>
                <a:ea typeface="宋体" charset="-122"/>
              </a:rPr>
              <a:t>自问自答三个问题</a:t>
            </a:r>
          </a:p>
          <a:p>
            <a:pPr lvl="1"/>
            <a:r>
              <a:rPr lang="zh-CN" altLang="en-US">
                <a:solidFill>
                  <a:schemeClr val="bg1"/>
                </a:solidFill>
                <a:ea typeface="宋体" charset="-122"/>
              </a:rPr>
              <a:t>昨天做了什么</a:t>
            </a:r>
          </a:p>
          <a:p>
            <a:pPr lvl="1"/>
            <a:r>
              <a:rPr lang="zh-CN" altLang="en-US">
                <a:solidFill>
                  <a:schemeClr val="bg1"/>
                </a:solidFill>
                <a:ea typeface="宋体" charset="-122"/>
              </a:rPr>
              <a:t>今天要做什么</a:t>
            </a:r>
          </a:p>
          <a:p>
            <a:pPr lvl="1"/>
            <a:r>
              <a:rPr lang="zh-CN" altLang="en-US">
                <a:solidFill>
                  <a:schemeClr val="bg1"/>
                </a:solidFill>
                <a:ea typeface="宋体" charset="-122"/>
              </a:rPr>
              <a:t>遇到了什么问题</a:t>
            </a:r>
          </a:p>
          <a:p>
            <a:r>
              <a:rPr lang="zh-CN" altLang="en-US">
                <a:solidFill>
                  <a:schemeClr val="bg1"/>
                </a:solidFill>
                <a:ea typeface="宋体" charset="-122"/>
              </a:rPr>
              <a:t>更新燃尽图</a:t>
            </a:r>
            <a:r>
              <a:rPr lang="en-US" altLang="zh-CN">
                <a:solidFill>
                  <a:schemeClr val="bg1"/>
                </a:solidFill>
                <a:ea typeface="宋体" charset="-122"/>
              </a:rPr>
              <a:t>/</a:t>
            </a:r>
            <a:r>
              <a:rPr lang="zh-CN" altLang="en-US">
                <a:solidFill>
                  <a:schemeClr val="bg1"/>
                </a:solidFill>
                <a:ea typeface="宋体" charset="-122"/>
              </a:rPr>
              <a:t>用户故事</a:t>
            </a:r>
            <a:r>
              <a:rPr lang="en-US" altLang="zh-CN">
                <a:solidFill>
                  <a:schemeClr val="bg1"/>
                </a:solidFill>
                <a:ea typeface="宋体" charset="-122"/>
              </a:rPr>
              <a:t>/</a:t>
            </a:r>
            <a:r>
              <a:rPr lang="zh-CN" altLang="en-US">
                <a:solidFill>
                  <a:schemeClr val="bg1"/>
                </a:solidFill>
                <a:ea typeface="宋体" charset="-122"/>
              </a:rPr>
              <a:t>任务</a:t>
            </a:r>
          </a:p>
          <a:p>
            <a:r>
              <a:rPr lang="zh-CN" altLang="en-US">
                <a:solidFill>
                  <a:schemeClr val="bg1"/>
                </a:solidFill>
                <a:ea typeface="宋体" charset="-122"/>
              </a:rPr>
              <a:t>团队成员的自我组织</a:t>
            </a:r>
          </a:p>
          <a:p>
            <a:r>
              <a:rPr lang="zh-CN" altLang="nl-NL">
                <a:solidFill>
                  <a:schemeClr val="bg1"/>
                </a:solidFill>
              </a:rPr>
              <a:t>不进行实际的问题解决</a:t>
            </a:r>
          </a:p>
          <a:p>
            <a:r>
              <a:rPr lang="nl-NL" altLang="zh-CN">
                <a:solidFill>
                  <a:schemeClr val="bg1"/>
                </a:solidFill>
              </a:rPr>
              <a:t>SM</a:t>
            </a:r>
            <a:r>
              <a:rPr lang="zh-CN" altLang="nl-NL">
                <a:solidFill>
                  <a:schemeClr val="bg1"/>
                </a:solidFill>
              </a:rPr>
              <a:t>需要确保</a:t>
            </a:r>
            <a:r>
              <a:rPr lang="nl-NL" altLang="zh-CN">
                <a:solidFill>
                  <a:schemeClr val="bg1"/>
                </a:solidFill>
              </a:rPr>
              <a:t>”</a:t>
            </a:r>
            <a:r>
              <a:rPr lang="zh-CN" altLang="nl-NL">
                <a:solidFill>
                  <a:schemeClr val="bg1"/>
                </a:solidFill>
              </a:rPr>
              <a:t>鸡</a:t>
            </a:r>
            <a:r>
              <a:rPr lang="nl-NL" altLang="zh-CN">
                <a:solidFill>
                  <a:schemeClr val="bg1"/>
                </a:solidFill>
              </a:rPr>
              <a:t>”</a:t>
            </a:r>
            <a:r>
              <a:rPr lang="zh-CN" altLang="nl-NL">
                <a:solidFill>
                  <a:schemeClr val="bg1"/>
                </a:solidFill>
              </a:rPr>
              <a:t>在此时保持沉默</a:t>
            </a:r>
          </a:p>
          <a:p>
            <a:endParaRPr lang="zh-CN" altLang="en-US">
              <a:solidFill>
                <a:schemeClr val="bg1"/>
              </a:solidFill>
              <a:ea typeface="宋体" charset="-122"/>
            </a:endParaRPr>
          </a:p>
          <a:p>
            <a:pPr lvl="2">
              <a:buFontTx/>
              <a:buNone/>
            </a:pPr>
            <a:endParaRPr lang="en-US" altLang="en-US">
              <a:solidFill>
                <a:schemeClr val="bg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09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3138" y="-26988"/>
            <a:ext cx="10620376" cy="705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a:ln/>
        </p:spPr>
        <p:txBody>
          <a:bodyPr/>
          <a:lstStyle/>
          <a:p>
            <a:r>
              <a:rPr lang="zh-CN" altLang="en-US" sz="4000">
                <a:solidFill>
                  <a:srgbClr val="FFFF00"/>
                </a:solidFill>
              </a:rPr>
              <a:t>场景展示 - 任务</a:t>
            </a:r>
            <a:r>
              <a:rPr lang="zh-CN" altLang="en-US">
                <a:solidFill>
                  <a:srgbClr val="FFFF00"/>
                </a:solidFill>
              </a:rPr>
              <a:t>看板</a:t>
            </a:r>
            <a:endParaRPr lang="en-US" altLang="en-US">
              <a:solidFill>
                <a:srgbClr val="FFFF00"/>
              </a:solidFill>
            </a:endParaRPr>
          </a:p>
        </p:txBody>
      </p:sp>
      <p:pic>
        <p:nvPicPr>
          <p:cNvPr id="517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925" y="1412875"/>
            <a:ext cx="9034463" cy="4968875"/>
          </a:xfrm>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468313" y="274638"/>
            <a:ext cx="10153651" cy="1143000"/>
          </a:xfrm>
        </p:spPr>
        <p:txBody>
          <a:bodyPr/>
          <a:lstStyle/>
          <a:p>
            <a:r>
              <a:rPr lang="en-US" altLang="zh-CN" sz="3600">
                <a:solidFill>
                  <a:srgbClr val="FFFF00"/>
                </a:solidFill>
              </a:rPr>
              <a:t>Sprint</a:t>
            </a:r>
            <a:r>
              <a:rPr lang="zh-CN" altLang="en-US" sz="3600">
                <a:solidFill>
                  <a:srgbClr val="FFFF00"/>
                </a:solidFill>
              </a:rPr>
              <a:t>评审会议（ </a:t>
            </a:r>
            <a:r>
              <a:rPr lang="en-US" altLang="zh-CN" sz="3600">
                <a:solidFill>
                  <a:srgbClr val="FFFF00"/>
                </a:solidFill>
                <a:ea typeface="宋体" charset="-122"/>
              </a:rPr>
              <a:t>Sprint Review Meeting</a:t>
            </a:r>
            <a:r>
              <a:rPr lang="zh-CN" altLang="en-US" sz="3600">
                <a:solidFill>
                  <a:srgbClr val="FFFF00"/>
                </a:solidFill>
              </a:rPr>
              <a:t> ） </a:t>
            </a:r>
            <a:r>
              <a:rPr lang="en-US" altLang="zh-CN" sz="3600">
                <a:solidFill>
                  <a:srgbClr val="FFFF00"/>
                </a:solidFill>
              </a:rPr>
              <a:t>1</a:t>
            </a:r>
            <a:endParaRPr lang="en-US" altLang="ja-JP" sz="3600">
              <a:solidFill>
                <a:srgbClr val="FFFF00"/>
              </a:solidFill>
            </a:endParaRPr>
          </a:p>
        </p:txBody>
      </p:sp>
      <p:sp>
        <p:nvSpPr>
          <p:cNvPr id="431107" name="Rectangle 3"/>
          <p:cNvSpPr>
            <a:spLocks noGrp="1" noChangeArrowheads="1"/>
          </p:cNvSpPr>
          <p:nvPr>
            <p:ph type="body" idx="1"/>
          </p:nvPr>
        </p:nvSpPr>
        <p:spPr>
          <a:xfrm>
            <a:off x="395288" y="2708275"/>
            <a:ext cx="8229600" cy="3816350"/>
          </a:xfrm>
        </p:spPr>
        <p:txBody>
          <a:bodyPr/>
          <a:lstStyle/>
          <a:p>
            <a:pPr>
              <a:lnSpc>
                <a:spcPct val="90000"/>
              </a:lnSpc>
            </a:pPr>
            <a:r>
              <a:rPr lang="zh-CN" altLang="en-US">
                <a:solidFill>
                  <a:schemeClr val="bg1"/>
                </a:solidFill>
              </a:rPr>
              <a:t>正式的会议</a:t>
            </a:r>
          </a:p>
          <a:p>
            <a:pPr>
              <a:lnSpc>
                <a:spcPct val="90000"/>
              </a:lnSpc>
            </a:pPr>
            <a:r>
              <a:rPr lang="en-US" altLang="zh-CN" b="1" u="sng">
                <a:solidFill>
                  <a:schemeClr val="bg1"/>
                </a:solidFill>
              </a:rPr>
              <a:t>100%</a:t>
            </a:r>
            <a:r>
              <a:rPr lang="zh-CN" altLang="en-US" b="1" u="sng">
                <a:solidFill>
                  <a:schemeClr val="bg1"/>
                </a:solidFill>
              </a:rPr>
              <a:t>完成的功能</a:t>
            </a:r>
          </a:p>
          <a:p>
            <a:pPr>
              <a:lnSpc>
                <a:spcPct val="90000"/>
              </a:lnSpc>
            </a:pPr>
            <a:r>
              <a:rPr lang="zh-CN" altLang="en-US">
                <a:solidFill>
                  <a:schemeClr val="bg1"/>
                </a:solidFill>
              </a:rPr>
              <a:t>这阶段的会议并且邀请相关的干系人参加。</a:t>
            </a:r>
          </a:p>
          <a:p>
            <a:pPr>
              <a:lnSpc>
                <a:spcPct val="90000"/>
              </a:lnSpc>
            </a:pPr>
            <a:r>
              <a:rPr lang="zh-CN" altLang="en-US">
                <a:solidFill>
                  <a:schemeClr val="bg1"/>
                </a:solidFill>
              </a:rPr>
              <a:t>一般是通过现场演示的方式展现</a:t>
            </a:r>
          </a:p>
          <a:p>
            <a:pPr>
              <a:lnSpc>
                <a:spcPct val="90000"/>
              </a:lnSpc>
            </a:pPr>
            <a:r>
              <a:rPr lang="zh-CN" altLang="en-US">
                <a:solidFill>
                  <a:schemeClr val="bg1"/>
                </a:solidFill>
              </a:rPr>
              <a:t>团队成员都要参加</a:t>
            </a:r>
          </a:p>
          <a:p>
            <a:pPr>
              <a:lnSpc>
                <a:spcPct val="90000"/>
              </a:lnSpc>
            </a:pPr>
            <a:r>
              <a:rPr lang="zh-CN" altLang="en-US">
                <a:solidFill>
                  <a:schemeClr val="bg1"/>
                </a:solidFill>
              </a:rPr>
              <a:t>可以邀请所有人参加</a:t>
            </a:r>
          </a:p>
          <a:p>
            <a:pPr>
              <a:lnSpc>
                <a:spcPct val="90000"/>
              </a:lnSpc>
            </a:pPr>
            <a:r>
              <a:rPr lang="zh-CN" altLang="en-US">
                <a:solidFill>
                  <a:schemeClr val="bg1"/>
                </a:solidFill>
              </a:rPr>
              <a:t>接受还是拒绝</a:t>
            </a:r>
          </a:p>
        </p:txBody>
      </p:sp>
      <p:sp>
        <p:nvSpPr>
          <p:cNvPr id="431108" name="Text Box 4"/>
          <p:cNvSpPr txBox="1">
            <a:spLocks noChangeArrowheads="1"/>
          </p:cNvSpPr>
          <p:nvPr/>
        </p:nvSpPr>
        <p:spPr bwMode="auto">
          <a:xfrm>
            <a:off x="323850" y="1701800"/>
            <a:ext cx="38560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zh-CN" altLang="nl-NL" sz="3200" b="1">
                <a:solidFill>
                  <a:srgbClr val="FF6600"/>
                </a:solidFill>
                <a:ea typeface="宋体" charset="-122"/>
              </a:rPr>
              <a:t>获得关于产品的反馈</a:t>
            </a:r>
            <a:endParaRPr lang="ja-JP" altLang="en-US" sz="3200">
              <a:solidFill>
                <a:srgbClr val="FF6600"/>
              </a:solidFill>
            </a:endParaRPr>
          </a:p>
        </p:txBody>
      </p:sp>
      <p:sp>
        <p:nvSpPr>
          <p:cNvPr id="431109" name="Text Box 5"/>
          <p:cNvSpPr txBox="1">
            <a:spLocks noChangeArrowheads="1"/>
          </p:cNvSpPr>
          <p:nvPr/>
        </p:nvSpPr>
        <p:spPr bwMode="auto">
          <a:xfrm>
            <a:off x="338138" y="1125538"/>
            <a:ext cx="8805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zh-CN" altLang="nl-NL" sz="3200" b="1">
                <a:solidFill>
                  <a:srgbClr val="FF6600"/>
                </a:solidFill>
                <a:ea typeface="宋体" charset="-122"/>
              </a:rPr>
              <a:t>满足</a:t>
            </a:r>
            <a:r>
              <a:rPr lang="nl-NL" altLang="en-US" sz="3200" b="1">
                <a:solidFill>
                  <a:srgbClr val="FF6600"/>
                </a:solidFill>
                <a:ea typeface="宋体" charset="-122"/>
              </a:rPr>
              <a:t>Product Owner</a:t>
            </a:r>
            <a:r>
              <a:rPr lang="zh-CN" altLang="nl-NL" sz="3200" b="1">
                <a:solidFill>
                  <a:srgbClr val="FF6600"/>
                </a:solidFill>
                <a:ea typeface="宋体" charset="-122"/>
              </a:rPr>
              <a:t>（及其代表的项目干系人）</a:t>
            </a:r>
            <a:endParaRPr lang="nl-NL" altLang="zh-CN" sz="3200" b="1">
              <a:solidFill>
                <a:srgbClr val="FF6600"/>
              </a:solidFill>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1109"/>
                                        </p:tgtEl>
                                        <p:attrNameLst>
                                          <p:attrName>style.visibility</p:attrName>
                                        </p:attrNameLst>
                                      </p:cBhvr>
                                      <p:to>
                                        <p:strVal val="visible"/>
                                      </p:to>
                                    </p:set>
                                    <p:anim calcmode="lin" valueType="num">
                                      <p:cBhvr additive="base">
                                        <p:cTn id="7" dur="500" fill="hold"/>
                                        <p:tgtEl>
                                          <p:spTgt spid="431109"/>
                                        </p:tgtEl>
                                        <p:attrNameLst>
                                          <p:attrName>ppt_x</p:attrName>
                                        </p:attrNameLst>
                                      </p:cBhvr>
                                      <p:tavLst>
                                        <p:tav tm="0">
                                          <p:val>
                                            <p:strVal val="#ppt_x"/>
                                          </p:val>
                                        </p:tav>
                                        <p:tav tm="100000">
                                          <p:val>
                                            <p:strVal val="#ppt_x"/>
                                          </p:val>
                                        </p:tav>
                                      </p:tavLst>
                                    </p:anim>
                                    <p:anim calcmode="lin" valueType="num">
                                      <p:cBhvr additive="base">
                                        <p:cTn id="8" dur="500" fill="hold"/>
                                        <p:tgtEl>
                                          <p:spTgt spid="43110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1108"/>
                                        </p:tgtEl>
                                        <p:attrNameLst>
                                          <p:attrName>style.visibility</p:attrName>
                                        </p:attrNameLst>
                                      </p:cBhvr>
                                      <p:to>
                                        <p:strVal val="visible"/>
                                      </p:to>
                                    </p:set>
                                    <p:anim calcmode="lin" valueType="num">
                                      <p:cBhvr additive="base">
                                        <p:cTn id="13" dur="500" fill="hold"/>
                                        <p:tgtEl>
                                          <p:spTgt spid="431108"/>
                                        </p:tgtEl>
                                        <p:attrNameLst>
                                          <p:attrName>ppt_x</p:attrName>
                                        </p:attrNameLst>
                                      </p:cBhvr>
                                      <p:tavLst>
                                        <p:tav tm="0">
                                          <p:val>
                                            <p:strVal val="#ppt_x"/>
                                          </p:val>
                                        </p:tav>
                                        <p:tav tm="100000">
                                          <p:val>
                                            <p:strVal val="#ppt_x"/>
                                          </p:val>
                                        </p:tav>
                                      </p:tavLst>
                                    </p:anim>
                                    <p:anim calcmode="lin" valueType="num">
                                      <p:cBhvr additive="base">
                                        <p:cTn id="14" dur="500" fill="hold"/>
                                        <p:tgtEl>
                                          <p:spTgt spid="43110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1107">
                                            <p:txEl>
                                              <p:pRg st="0" end="0"/>
                                            </p:txEl>
                                          </p:spTgt>
                                        </p:tgtEl>
                                        <p:attrNameLst>
                                          <p:attrName>style.visibility</p:attrName>
                                        </p:attrNameLst>
                                      </p:cBhvr>
                                      <p:to>
                                        <p:strVal val="visible"/>
                                      </p:to>
                                    </p:set>
                                    <p:anim calcmode="lin" valueType="num">
                                      <p:cBhvr additive="base">
                                        <p:cTn id="19" dur="500" fill="hold"/>
                                        <p:tgtEl>
                                          <p:spTgt spid="43110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11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31107">
                                            <p:txEl>
                                              <p:pRg st="1" end="1"/>
                                            </p:txEl>
                                          </p:spTgt>
                                        </p:tgtEl>
                                        <p:attrNameLst>
                                          <p:attrName>style.visibility</p:attrName>
                                        </p:attrNameLst>
                                      </p:cBhvr>
                                      <p:to>
                                        <p:strVal val="visible"/>
                                      </p:to>
                                    </p:set>
                                    <p:anim calcmode="lin" valueType="num">
                                      <p:cBhvr additive="base">
                                        <p:cTn id="25" dur="500" fill="hold"/>
                                        <p:tgtEl>
                                          <p:spTgt spid="43110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11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31107">
                                            <p:txEl>
                                              <p:pRg st="2" end="2"/>
                                            </p:txEl>
                                          </p:spTgt>
                                        </p:tgtEl>
                                        <p:attrNameLst>
                                          <p:attrName>style.visibility</p:attrName>
                                        </p:attrNameLst>
                                      </p:cBhvr>
                                      <p:to>
                                        <p:strVal val="visible"/>
                                      </p:to>
                                    </p:set>
                                    <p:anim calcmode="lin" valueType="num">
                                      <p:cBhvr additive="base">
                                        <p:cTn id="31" dur="500" fill="hold"/>
                                        <p:tgtEl>
                                          <p:spTgt spid="43110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311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31107">
                                            <p:txEl>
                                              <p:pRg st="3" end="3"/>
                                            </p:txEl>
                                          </p:spTgt>
                                        </p:tgtEl>
                                        <p:attrNameLst>
                                          <p:attrName>style.visibility</p:attrName>
                                        </p:attrNameLst>
                                      </p:cBhvr>
                                      <p:to>
                                        <p:strVal val="visible"/>
                                      </p:to>
                                    </p:set>
                                    <p:anim calcmode="lin" valueType="num">
                                      <p:cBhvr additive="base">
                                        <p:cTn id="37" dur="500" fill="hold"/>
                                        <p:tgtEl>
                                          <p:spTgt spid="43110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311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31107">
                                            <p:txEl>
                                              <p:pRg st="4" end="4"/>
                                            </p:txEl>
                                          </p:spTgt>
                                        </p:tgtEl>
                                        <p:attrNameLst>
                                          <p:attrName>style.visibility</p:attrName>
                                        </p:attrNameLst>
                                      </p:cBhvr>
                                      <p:to>
                                        <p:strVal val="visible"/>
                                      </p:to>
                                    </p:set>
                                    <p:anim calcmode="lin" valueType="num">
                                      <p:cBhvr additive="base">
                                        <p:cTn id="43" dur="500" fill="hold"/>
                                        <p:tgtEl>
                                          <p:spTgt spid="431107">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311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31107">
                                            <p:txEl>
                                              <p:pRg st="5" end="5"/>
                                            </p:txEl>
                                          </p:spTgt>
                                        </p:tgtEl>
                                        <p:attrNameLst>
                                          <p:attrName>style.visibility</p:attrName>
                                        </p:attrNameLst>
                                      </p:cBhvr>
                                      <p:to>
                                        <p:strVal val="visible"/>
                                      </p:to>
                                    </p:set>
                                    <p:anim calcmode="lin" valueType="num">
                                      <p:cBhvr additive="base">
                                        <p:cTn id="49" dur="500" fill="hold"/>
                                        <p:tgtEl>
                                          <p:spTgt spid="431107">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3110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31107">
                                            <p:txEl>
                                              <p:pRg st="6" end="6"/>
                                            </p:txEl>
                                          </p:spTgt>
                                        </p:tgtEl>
                                        <p:attrNameLst>
                                          <p:attrName>style.visibility</p:attrName>
                                        </p:attrNameLst>
                                      </p:cBhvr>
                                      <p:to>
                                        <p:strVal val="visible"/>
                                      </p:to>
                                    </p:set>
                                    <p:anim calcmode="lin" valueType="num">
                                      <p:cBhvr additive="base">
                                        <p:cTn id="55" dur="500" fill="hold"/>
                                        <p:tgtEl>
                                          <p:spTgt spid="431107">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3110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p:bldP spid="431108" grpId="0"/>
      <p:bldP spid="43110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a:xfrm>
            <a:off x="-468313" y="274638"/>
            <a:ext cx="10153651" cy="1143000"/>
          </a:xfrm>
        </p:spPr>
        <p:txBody>
          <a:bodyPr/>
          <a:lstStyle/>
          <a:p>
            <a:r>
              <a:rPr lang="en-US" altLang="zh-CN" sz="3600">
                <a:solidFill>
                  <a:srgbClr val="FFFF00"/>
                </a:solidFill>
              </a:rPr>
              <a:t>Sprint</a:t>
            </a:r>
            <a:r>
              <a:rPr lang="zh-CN" altLang="en-US" sz="3600">
                <a:solidFill>
                  <a:srgbClr val="FFFF00"/>
                </a:solidFill>
              </a:rPr>
              <a:t>评审会议（ </a:t>
            </a:r>
            <a:r>
              <a:rPr lang="en-US" altLang="zh-CN" sz="3600">
                <a:solidFill>
                  <a:srgbClr val="FFFF00"/>
                </a:solidFill>
                <a:ea typeface="宋体" charset="-122"/>
              </a:rPr>
              <a:t>Sprint Review Meeting</a:t>
            </a:r>
            <a:r>
              <a:rPr lang="zh-CN" altLang="en-US" sz="3600">
                <a:solidFill>
                  <a:srgbClr val="FFFF00"/>
                </a:solidFill>
              </a:rPr>
              <a:t> ） </a:t>
            </a:r>
            <a:r>
              <a:rPr lang="en-US" altLang="zh-CN" sz="3600">
                <a:solidFill>
                  <a:srgbClr val="FFFF00"/>
                </a:solidFill>
              </a:rPr>
              <a:t>2</a:t>
            </a:r>
          </a:p>
        </p:txBody>
      </p:sp>
      <p:sp>
        <p:nvSpPr>
          <p:cNvPr id="574470" name="Rectangle 6"/>
          <p:cNvSpPr>
            <a:spLocks noGrp="1" noChangeArrowheads="1"/>
          </p:cNvSpPr>
          <p:nvPr>
            <p:ph type="body" idx="1"/>
          </p:nvPr>
        </p:nvSpPr>
        <p:spPr>
          <a:noFill/>
          <a:ln/>
        </p:spPr>
        <p:txBody>
          <a:bodyPr/>
          <a:lstStyle/>
          <a:p>
            <a:r>
              <a:rPr lang="ja-JP" altLang="en-US">
                <a:solidFill>
                  <a:schemeClr val="bg1"/>
                </a:solidFill>
              </a:rPr>
              <a:t>团队按 </a:t>
            </a:r>
            <a:r>
              <a:rPr lang="en-US" altLang="ja-JP">
                <a:solidFill>
                  <a:schemeClr val="bg1"/>
                </a:solidFill>
              </a:rPr>
              <a:t>Backlog </a:t>
            </a:r>
            <a:r>
              <a:rPr lang="ja-JP" altLang="en-US">
                <a:solidFill>
                  <a:schemeClr val="bg1"/>
                </a:solidFill>
              </a:rPr>
              <a:t>中的问题，逐个地介绍这次 </a:t>
            </a:r>
            <a:r>
              <a:rPr lang="en-US" altLang="ja-JP">
                <a:solidFill>
                  <a:schemeClr val="bg1"/>
                </a:solidFill>
              </a:rPr>
              <a:t>Sprint </a:t>
            </a:r>
            <a:r>
              <a:rPr lang="ja-JP" altLang="en-US">
                <a:solidFill>
                  <a:schemeClr val="bg1"/>
                </a:solidFill>
              </a:rPr>
              <a:t>的结果，和演示新功能。</a:t>
            </a:r>
          </a:p>
          <a:p>
            <a:r>
              <a:rPr lang="ja-JP" altLang="en-US">
                <a:solidFill>
                  <a:schemeClr val="bg1"/>
                </a:solidFill>
              </a:rPr>
              <a:t>如果产品负责人想要改变功能：添加一个新问题到产品 </a:t>
            </a:r>
            <a:r>
              <a:rPr lang="en-US" altLang="ja-JP">
                <a:solidFill>
                  <a:schemeClr val="bg1"/>
                </a:solidFill>
              </a:rPr>
              <a:t>Backlog </a:t>
            </a:r>
            <a:r>
              <a:rPr lang="ja-JP" altLang="en-US">
                <a:solidFill>
                  <a:schemeClr val="bg1"/>
                </a:solidFill>
              </a:rPr>
              <a:t>中</a:t>
            </a:r>
          </a:p>
          <a:p>
            <a:r>
              <a:rPr lang="ja-JP" altLang="en-US">
                <a:solidFill>
                  <a:schemeClr val="bg1"/>
                </a:solidFill>
              </a:rPr>
              <a:t>如果对功能有一个新的想法：添加一个新问题到产品 </a:t>
            </a:r>
            <a:r>
              <a:rPr lang="en-US" altLang="ja-JP">
                <a:solidFill>
                  <a:schemeClr val="bg1"/>
                </a:solidFill>
              </a:rPr>
              <a:t>Backlog </a:t>
            </a:r>
            <a:r>
              <a:rPr lang="ja-JP" altLang="en-US">
                <a:solidFill>
                  <a:schemeClr val="bg1"/>
                </a:solidFill>
              </a:rPr>
              <a:t>中</a:t>
            </a:r>
          </a:p>
          <a:p>
            <a:r>
              <a:rPr lang="ja-JP" altLang="en-US">
                <a:solidFill>
                  <a:schemeClr val="bg1"/>
                </a:solidFill>
              </a:rPr>
              <a:t>如果小组报告项目遇到阻碍现在还没能解决：把该障碍加入到障碍 </a:t>
            </a:r>
            <a:r>
              <a:rPr lang="en-US" altLang="ja-JP">
                <a:solidFill>
                  <a:schemeClr val="bg1"/>
                </a:solidFill>
              </a:rPr>
              <a:t>Backlog</a:t>
            </a:r>
          </a:p>
          <a:p>
            <a:endParaRPr lang="en-US" altLang="ja-JP">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4470">
                                            <p:txEl>
                                              <p:pRg st="0" end="0"/>
                                            </p:txEl>
                                          </p:spTgt>
                                        </p:tgtEl>
                                        <p:attrNameLst>
                                          <p:attrName>style.visibility</p:attrName>
                                        </p:attrNameLst>
                                      </p:cBhvr>
                                      <p:to>
                                        <p:strVal val="visible"/>
                                      </p:to>
                                    </p:set>
                                    <p:anim calcmode="lin" valueType="num">
                                      <p:cBhvr additive="base">
                                        <p:cTn id="7" dur="500" fill="hold"/>
                                        <p:tgtEl>
                                          <p:spTgt spid="5744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44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4470">
                                            <p:txEl>
                                              <p:pRg st="1" end="1"/>
                                            </p:txEl>
                                          </p:spTgt>
                                        </p:tgtEl>
                                        <p:attrNameLst>
                                          <p:attrName>style.visibility</p:attrName>
                                        </p:attrNameLst>
                                      </p:cBhvr>
                                      <p:to>
                                        <p:strVal val="visible"/>
                                      </p:to>
                                    </p:set>
                                    <p:anim calcmode="lin" valueType="num">
                                      <p:cBhvr additive="base">
                                        <p:cTn id="13" dur="500" fill="hold"/>
                                        <p:tgtEl>
                                          <p:spTgt spid="5744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744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74470">
                                            <p:txEl>
                                              <p:pRg st="2" end="2"/>
                                            </p:txEl>
                                          </p:spTgt>
                                        </p:tgtEl>
                                        <p:attrNameLst>
                                          <p:attrName>style.visibility</p:attrName>
                                        </p:attrNameLst>
                                      </p:cBhvr>
                                      <p:to>
                                        <p:strVal val="visible"/>
                                      </p:to>
                                    </p:set>
                                    <p:anim calcmode="lin" valueType="num">
                                      <p:cBhvr additive="base">
                                        <p:cTn id="19" dur="500" fill="hold"/>
                                        <p:tgtEl>
                                          <p:spTgt spid="57447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744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4470">
                                            <p:txEl>
                                              <p:pRg st="3" end="3"/>
                                            </p:txEl>
                                          </p:spTgt>
                                        </p:tgtEl>
                                        <p:attrNameLst>
                                          <p:attrName>style.visibility</p:attrName>
                                        </p:attrNameLst>
                                      </p:cBhvr>
                                      <p:to>
                                        <p:strVal val="visible"/>
                                      </p:to>
                                    </p:set>
                                    <p:anim calcmode="lin" valueType="num">
                                      <p:cBhvr additive="base">
                                        <p:cTn id="25" dur="500" fill="hold"/>
                                        <p:tgtEl>
                                          <p:spTgt spid="57447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7447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7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57200" y="274638"/>
            <a:ext cx="8686800" cy="1143000"/>
          </a:xfrm>
        </p:spPr>
        <p:txBody>
          <a:bodyPr/>
          <a:lstStyle/>
          <a:p>
            <a:pPr algn="l"/>
            <a:r>
              <a:rPr lang="en-US" altLang="ja-JP" sz="4000">
                <a:solidFill>
                  <a:srgbClr val="FFFF00"/>
                </a:solidFill>
                <a:latin typeface="ＭＳ Ｐゴシック" charset="-128"/>
              </a:rPr>
              <a:t>Sprint</a:t>
            </a:r>
            <a:r>
              <a:rPr lang="ja-JP" altLang="en-US" sz="4000">
                <a:solidFill>
                  <a:srgbClr val="FFFF00"/>
                </a:solidFill>
                <a:latin typeface="ＭＳ Ｐゴシック" charset="-128"/>
              </a:rPr>
              <a:t>回顾会议</a:t>
            </a:r>
            <a:r>
              <a:rPr lang="ja-JP" altLang="zh-CN" sz="4000">
                <a:solidFill>
                  <a:srgbClr val="FFFF00"/>
                </a:solidFill>
                <a:latin typeface="ＭＳ Ｐゴシック" charset="-128"/>
              </a:rPr>
              <a:t> </a:t>
            </a:r>
            <a:r>
              <a:rPr lang="en-US" altLang="ja-JP" sz="4000">
                <a:solidFill>
                  <a:srgbClr val="FFFF00"/>
                </a:solidFill>
                <a:latin typeface="ＭＳ Ｐゴシック" charset="-128"/>
              </a:rPr>
              <a:t>Sprint Retrospective </a:t>
            </a:r>
            <a:r>
              <a:rPr lang="en-US" altLang="zh-CN" sz="4000">
                <a:solidFill>
                  <a:srgbClr val="FFFF00"/>
                </a:solidFill>
                <a:latin typeface="ＭＳ Ｐゴシック" charset="-128"/>
              </a:rPr>
              <a:t>1</a:t>
            </a:r>
            <a:r>
              <a:rPr lang="en-US" altLang="ja-JP" sz="2000" b="1">
                <a:solidFill>
                  <a:srgbClr val="FFFF00"/>
                </a:solidFill>
                <a:latin typeface="ＭＳ Ｐゴシック" charset="-128"/>
              </a:rPr>
              <a:t/>
            </a:r>
            <a:br>
              <a:rPr lang="en-US" altLang="ja-JP" sz="2000" b="1">
                <a:solidFill>
                  <a:srgbClr val="FFFF00"/>
                </a:solidFill>
                <a:latin typeface="ＭＳ Ｐゴシック" charset="-128"/>
              </a:rPr>
            </a:br>
            <a:endParaRPr lang="en-US" altLang="ja-JP" sz="2000" b="1">
              <a:solidFill>
                <a:srgbClr val="FFFF00"/>
              </a:solidFill>
              <a:latin typeface="ＭＳ Ｐゴシック" charset="-128"/>
            </a:endParaRPr>
          </a:p>
        </p:txBody>
      </p:sp>
      <p:sp>
        <p:nvSpPr>
          <p:cNvPr id="237571" name="Rectangle 3"/>
          <p:cNvSpPr>
            <a:spLocks noGrp="1" noChangeArrowheads="1"/>
          </p:cNvSpPr>
          <p:nvPr>
            <p:ph type="body" idx="1"/>
          </p:nvPr>
        </p:nvSpPr>
        <p:spPr>
          <a:xfrm>
            <a:off x="468313" y="1916113"/>
            <a:ext cx="8229600" cy="4525962"/>
          </a:xfrm>
        </p:spPr>
        <p:txBody>
          <a:bodyPr/>
          <a:lstStyle/>
          <a:p>
            <a:pPr>
              <a:lnSpc>
                <a:spcPct val="90000"/>
              </a:lnSpc>
            </a:pPr>
            <a:r>
              <a:rPr lang="ja-JP" altLang="en-US">
                <a:solidFill>
                  <a:schemeClr val="bg1"/>
                </a:solidFill>
              </a:rPr>
              <a:t>团队的定期自我检视，发现什么是好的，什么是不好的。</a:t>
            </a:r>
          </a:p>
          <a:p>
            <a:pPr>
              <a:lnSpc>
                <a:spcPct val="90000"/>
              </a:lnSpc>
            </a:pPr>
            <a:r>
              <a:rPr lang="ja-JP" altLang="en-US">
                <a:solidFill>
                  <a:schemeClr val="bg1"/>
                </a:solidFill>
              </a:rPr>
              <a:t>每个</a:t>
            </a:r>
            <a:r>
              <a:rPr lang="en-US" altLang="ja-JP">
                <a:solidFill>
                  <a:schemeClr val="bg1"/>
                </a:solidFill>
              </a:rPr>
              <a:t>Sprint</a:t>
            </a:r>
            <a:r>
              <a:rPr lang="ja-JP" altLang="en-US">
                <a:solidFill>
                  <a:schemeClr val="bg1"/>
                </a:solidFill>
              </a:rPr>
              <a:t>都要做</a:t>
            </a:r>
          </a:p>
          <a:p>
            <a:pPr>
              <a:lnSpc>
                <a:spcPct val="90000"/>
              </a:lnSpc>
            </a:pPr>
            <a:r>
              <a:rPr lang="ja-JP" altLang="en-US">
                <a:solidFill>
                  <a:schemeClr val="bg1"/>
                </a:solidFill>
              </a:rPr>
              <a:t>全体参加</a:t>
            </a:r>
          </a:p>
          <a:p>
            <a:pPr>
              <a:lnSpc>
                <a:spcPct val="90000"/>
              </a:lnSpc>
            </a:pPr>
            <a:r>
              <a:rPr lang="zh-CN" altLang="en-US">
                <a:solidFill>
                  <a:schemeClr val="bg1"/>
                </a:solidFill>
              </a:rPr>
              <a:t>包括</a:t>
            </a:r>
            <a:r>
              <a:rPr lang="ja-JP" altLang="en-US">
                <a:solidFill>
                  <a:schemeClr val="bg1"/>
                </a:solidFill>
              </a:rPr>
              <a:t>可能的客户或其它干系人</a:t>
            </a:r>
          </a:p>
          <a:p>
            <a:pPr>
              <a:lnSpc>
                <a:spcPct val="90000"/>
              </a:lnSpc>
            </a:pPr>
            <a:r>
              <a:rPr lang="en-US" altLang="ja-JP">
                <a:solidFill>
                  <a:schemeClr val="bg1"/>
                </a:solidFill>
              </a:rPr>
              <a:t>Sprint</a:t>
            </a:r>
            <a:r>
              <a:rPr lang="ja-JP" altLang="en-US">
                <a:solidFill>
                  <a:schemeClr val="bg1"/>
                </a:solidFill>
              </a:rPr>
              <a:t>回顾会议上，全体成员讨论有哪些好的做法可以启动，哪些不好的做法不能再继续下去了，哪些好的做法要继续发扬。</a:t>
            </a:r>
            <a:endParaRPr lang="ja-JP" altLang="zh-CN">
              <a:solidFill>
                <a:schemeClr val="bg1"/>
              </a:solidFill>
            </a:endParaRPr>
          </a:p>
          <a:p>
            <a:pPr>
              <a:lnSpc>
                <a:spcPct val="90000"/>
              </a:lnSpc>
            </a:pPr>
            <a:r>
              <a:rPr lang="zh-CN" altLang="en-US">
                <a:solidFill>
                  <a:schemeClr val="bg1"/>
                </a:solidFill>
              </a:rPr>
              <a:t>找出需要</a:t>
            </a:r>
            <a:r>
              <a:rPr lang="en-US" altLang="zh-CN">
                <a:solidFill>
                  <a:schemeClr val="bg1"/>
                </a:solidFill>
              </a:rPr>
              <a:t>/</a:t>
            </a:r>
            <a:r>
              <a:rPr lang="zh-CN" altLang="en-US">
                <a:solidFill>
                  <a:schemeClr val="bg1"/>
                </a:solidFill>
              </a:rPr>
              <a:t>可以改进的地方</a:t>
            </a:r>
          </a:p>
        </p:txBody>
      </p:sp>
      <p:sp>
        <p:nvSpPr>
          <p:cNvPr id="237573" name="Text Box 5"/>
          <p:cNvSpPr txBox="1">
            <a:spLocks noChangeArrowheads="1"/>
          </p:cNvSpPr>
          <p:nvPr/>
        </p:nvSpPr>
        <p:spPr bwMode="auto">
          <a:xfrm>
            <a:off x="468313" y="1125250"/>
            <a:ext cx="5222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zh-CN" altLang="en-US" sz="3200" smtClean="0">
                <a:solidFill>
                  <a:srgbClr val="FF6600"/>
                </a:solidFill>
                <a:ea typeface="SimHei" charset="-122"/>
              </a:rPr>
              <a:t> 针对</a:t>
            </a:r>
            <a:r>
              <a:rPr lang="zh-CN" altLang="en-US" sz="3200" dirty="0">
                <a:solidFill>
                  <a:srgbClr val="FF6600"/>
                </a:solidFill>
                <a:ea typeface="SimHei" charset="-122"/>
              </a:rPr>
              <a:t>开发</a:t>
            </a:r>
            <a:r>
              <a:rPr lang="zh-CN" altLang="en-US" sz="3200" smtClean="0">
                <a:solidFill>
                  <a:srgbClr val="FF6600"/>
                </a:solidFill>
                <a:ea typeface="SimHei" charset="-122"/>
              </a:rPr>
              <a:t>过程和产品的</a:t>
            </a:r>
            <a:r>
              <a:rPr lang="zh-CN" altLang="en-US" sz="3200">
                <a:solidFill>
                  <a:srgbClr val="FF6600"/>
                </a:solidFill>
                <a:ea typeface="SimHei" charset="-122"/>
              </a:rPr>
              <a:t>总结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7573"/>
                                        </p:tgtEl>
                                        <p:attrNameLst>
                                          <p:attrName>style.visibility</p:attrName>
                                        </p:attrNameLst>
                                      </p:cBhvr>
                                      <p:to>
                                        <p:strVal val="visible"/>
                                      </p:to>
                                    </p:set>
                                    <p:anim calcmode="lin" valueType="num">
                                      <p:cBhvr additive="base">
                                        <p:cTn id="7" dur="500" fill="hold"/>
                                        <p:tgtEl>
                                          <p:spTgt spid="237573"/>
                                        </p:tgtEl>
                                        <p:attrNameLst>
                                          <p:attrName>ppt_x</p:attrName>
                                        </p:attrNameLst>
                                      </p:cBhvr>
                                      <p:tavLst>
                                        <p:tav tm="0">
                                          <p:val>
                                            <p:strVal val="#ppt_x"/>
                                          </p:val>
                                        </p:tav>
                                        <p:tav tm="100000">
                                          <p:val>
                                            <p:strVal val="#ppt_x"/>
                                          </p:val>
                                        </p:tav>
                                      </p:tavLst>
                                    </p:anim>
                                    <p:anim calcmode="lin" valueType="num">
                                      <p:cBhvr additive="base">
                                        <p:cTn id="8" dur="500" fill="hold"/>
                                        <p:tgtEl>
                                          <p:spTgt spid="23757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7571">
                                            <p:txEl>
                                              <p:pRg st="0" end="0"/>
                                            </p:txEl>
                                          </p:spTgt>
                                        </p:tgtEl>
                                        <p:attrNameLst>
                                          <p:attrName>style.visibility</p:attrName>
                                        </p:attrNameLst>
                                      </p:cBhvr>
                                      <p:to>
                                        <p:strVal val="visible"/>
                                      </p:to>
                                    </p:set>
                                    <p:anim calcmode="lin" valueType="num">
                                      <p:cBhvr additive="base">
                                        <p:cTn id="13" dur="500" fill="hold"/>
                                        <p:tgtEl>
                                          <p:spTgt spid="23757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75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7571">
                                            <p:txEl>
                                              <p:pRg st="1" end="1"/>
                                            </p:txEl>
                                          </p:spTgt>
                                        </p:tgtEl>
                                        <p:attrNameLst>
                                          <p:attrName>style.visibility</p:attrName>
                                        </p:attrNameLst>
                                      </p:cBhvr>
                                      <p:to>
                                        <p:strVal val="visible"/>
                                      </p:to>
                                    </p:set>
                                    <p:anim calcmode="lin" valueType="num">
                                      <p:cBhvr additive="base">
                                        <p:cTn id="19" dur="500" fill="hold"/>
                                        <p:tgtEl>
                                          <p:spTgt spid="23757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75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7571">
                                            <p:txEl>
                                              <p:pRg st="2" end="2"/>
                                            </p:txEl>
                                          </p:spTgt>
                                        </p:tgtEl>
                                        <p:attrNameLst>
                                          <p:attrName>style.visibility</p:attrName>
                                        </p:attrNameLst>
                                      </p:cBhvr>
                                      <p:to>
                                        <p:strVal val="visible"/>
                                      </p:to>
                                    </p:set>
                                    <p:anim calcmode="lin" valueType="num">
                                      <p:cBhvr additive="base">
                                        <p:cTn id="25" dur="500" fill="hold"/>
                                        <p:tgtEl>
                                          <p:spTgt spid="23757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75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7571">
                                            <p:txEl>
                                              <p:pRg st="3" end="3"/>
                                            </p:txEl>
                                          </p:spTgt>
                                        </p:tgtEl>
                                        <p:attrNameLst>
                                          <p:attrName>style.visibility</p:attrName>
                                        </p:attrNameLst>
                                      </p:cBhvr>
                                      <p:to>
                                        <p:strVal val="visible"/>
                                      </p:to>
                                    </p:set>
                                    <p:anim calcmode="lin" valueType="num">
                                      <p:cBhvr additive="base">
                                        <p:cTn id="31" dur="500" fill="hold"/>
                                        <p:tgtEl>
                                          <p:spTgt spid="237571">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75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7571">
                                            <p:txEl>
                                              <p:pRg st="4" end="4"/>
                                            </p:txEl>
                                          </p:spTgt>
                                        </p:tgtEl>
                                        <p:attrNameLst>
                                          <p:attrName>style.visibility</p:attrName>
                                        </p:attrNameLst>
                                      </p:cBhvr>
                                      <p:to>
                                        <p:strVal val="visible"/>
                                      </p:to>
                                    </p:set>
                                    <p:anim calcmode="lin" valueType="num">
                                      <p:cBhvr additive="base">
                                        <p:cTn id="37" dur="500" fill="hold"/>
                                        <p:tgtEl>
                                          <p:spTgt spid="23757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75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7571">
                                            <p:txEl>
                                              <p:pRg st="5" end="5"/>
                                            </p:txEl>
                                          </p:spTgt>
                                        </p:tgtEl>
                                        <p:attrNameLst>
                                          <p:attrName>style.visibility</p:attrName>
                                        </p:attrNameLst>
                                      </p:cBhvr>
                                      <p:to>
                                        <p:strVal val="visible"/>
                                      </p:to>
                                    </p:set>
                                    <p:anim calcmode="lin" valueType="num">
                                      <p:cBhvr additive="base">
                                        <p:cTn id="43" dur="500" fill="hold"/>
                                        <p:tgtEl>
                                          <p:spTgt spid="23757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75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build="p"/>
      <p:bldP spid="23757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457200" y="274638"/>
            <a:ext cx="8686800" cy="1143000"/>
          </a:xfrm>
        </p:spPr>
        <p:txBody>
          <a:bodyPr/>
          <a:lstStyle/>
          <a:p>
            <a:pPr algn="l"/>
            <a:r>
              <a:rPr lang="en-US" altLang="ja-JP" sz="4000">
                <a:solidFill>
                  <a:srgbClr val="FFFF00"/>
                </a:solidFill>
                <a:latin typeface="ＭＳ Ｐゴシック" charset="-128"/>
              </a:rPr>
              <a:t>Sprint</a:t>
            </a:r>
            <a:r>
              <a:rPr lang="ja-JP" altLang="en-US" sz="4000">
                <a:solidFill>
                  <a:srgbClr val="FFFF00"/>
                </a:solidFill>
                <a:latin typeface="ＭＳ Ｐゴシック" charset="-128"/>
              </a:rPr>
              <a:t>回顾会议</a:t>
            </a:r>
            <a:r>
              <a:rPr lang="ja-JP" altLang="zh-CN" sz="4000">
                <a:solidFill>
                  <a:srgbClr val="FFFF00"/>
                </a:solidFill>
                <a:latin typeface="ＭＳ Ｐゴシック" charset="-128"/>
              </a:rPr>
              <a:t> </a:t>
            </a:r>
            <a:r>
              <a:rPr lang="en-US" altLang="ja-JP" sz="4000">
                <a:solidFill>
                  <a:srgbClr val="FFFF00"/>
                </a:solidFill>
                <a:latin typeface="ＭＳ Ｐゴシック" charset="-128"/>
              </a:rPr>
              <a:t>Sprint Retrospective </a:t>
            </a:r>
            <a:r>
              <a:rPr lang="en-US" altLang="zh-CN" sz="4000">
                <a:solidFill>
                  <a:srgbClr val="FFFF00"/>
                </a:solidFill>
                <a:latin typeface="ＭＳ Ｐゴシック" charset="-128"/>
              </a:rPr>
              <a:t>2</a:t>
            </a:r>
            <a:r>
              <a:rPr lang="en-US" altLang="ja-JP" sz="2000" b="1">
                <a:solidFill>
                  <a:srgbClr val="FFFF00"/>
                </a:solidFill>
                <a:latin typeface="ＭＳ Ｐゴシック" charset="-128"/>
              </a:rPr>
              <a:t/>
            </a:r>
            <a:br>
              <a:rPr lang="en-US" altLang="ja-JP" sz="2000" b="1">
                <a:solidFill>
                  <a:srgbClr val="FFFF00"/>
                </a:solidFill>
                <a:latin typeface="ＭＳ Ｐゴシック" charset="-128"/>
              </a:rPr>
            </a:br>
            <a:endParaRPr lang="en-US" altLang="ja-JP" sz="2000" b="1">
              <a:solidFill>
                <a:srgbClr val="FFFF00"/>
              </a:solidFill>
              <a:latin typeface="ＭＳ Ｐゴシック" charset="-128"/>
            </a:endParaRPr>
          </a:p>
        </p:txBody>
      </p:sp>
      <p:sp>
        <p:nvSpPr>
          <p:cNvPr id="572419" name="Rectangle 3"/>
          <p:cNvSpPr>
            <a:spLocks noGrp="1" noChangeArrowheads="1"/>
          </p:cNvSpPr>
          <p:nvPr>
            <p:ph type="body" idx="1"/>
          </p:nvPr>
        </p:nvSpPr>
        <p:spPr>
          <a:xfrm>
            <a:off x="468313" y="1916113"/>
            <a:ext cx="8229600" cy="4525962"/>
          </a:xfrm>
        </p:spPr>
        <p:txBody>
          <a:bodyPr/>
          <a:lstStyle/>
          <a:p>
            <a:pPr>
              <a:lnSpc>
                <a:spcPct val="90000"/>
              </a:lnSpc>
            </a:pPr>
            <a:r>
              <a:rPr lang="ja-JP" altLang="en-US">
                <a:solidFill>
                  <a:schemeClr val="bg1"/>
                </a:solidFill>
              </a:rPr>
              <a:t>在白板画一个时间轴</a:t>
            </a:r>
            <a:r>
              <a:rPr lang="en-US" altLang="ja-JP">
                <a:solidFill>
                  <a:schemeClr val="bg1"/>
                </a:solidFill>
              </a:rPr>
              <a:t>,</a:t>
            </a:r>
            <a:r>
              <a:rPr lang="ja-JP" altLang="en-US">
                <a:solidFill>
                  <a:schemeClr val="bg1"/>
                </a:solidFill>
              </a:rPr>
              <a:t>标记出冲刺</a:t>
            </a:r>
            <a:r>
              <a:rPr lang="en-US" altLang="ja-JP">
                <a:solidFill>
                  <a:schemeClr val="bg1"/>
                </a:solidFill>
              </a:rPr>
              <a:t>(Sprint)</a:t>
            </a:r>
            <a:r>
              <a:rPr lang="ja-JP" altLang="en-US">
                <a:solidFill>
                  <a:schemeClr val="bg1"/>
                </a:solidFill>
              </a:rPr>
              <a:t>的开始和结束时间，回忆冲刺执行情况，比较预估的和实际的燃尽图执行的情况对比</a:t>
            </a:r>
          </a:p>
          <a:p>
            <a:pPr>
              <a:lnSpc>
                <a:spcPct val="90000"/>
              </a:lnSpc>
            </a:pPr>
            <a:r>
              <a:rPr lang="ja-JP" altLang="en-US">
                <a:solidFill>
                  <a:schemeClr val="bg1"/>
                </a:solidFill>
              </a:rPr>
              <a:t>团队中每个成员需回答</a:t>
            </a:r>
            <a:r>
              <a:rPr lang="en-US" altLang="ja-JP">
                <a:solidFill>
                  <a:schemeClr val="bg1"/>
                </a:solidFill>
              </a:rPr>
              <a:t>1</a:t>
            </a:r>
            <a:r>
              <a:rPr lang="ja-JP" altLang="en-US">
                <a:solidFill>
                  <a:schemeClr val="bg1"/>
                </a:solidFill>
              </a:rPr>
              <a:t>我们的成功经验是什么</a:t>
            </a:r>
            <a:r>
              <a:rPr lang="en-US" altLang="ja-JP">
                <a:solidFill>
                  <a:schemeClr val="bg1"/>
                </a:solidFill>
              </a:rPr>
              <a:t>2</a:t>
            </a:r>
            <a:r>
              <a:rPr lang="ja-JP" altLang="en-US">
                <a:solidFill>
                  <a:schemeClr val="bg1"/>
                </a:solidFill>
              </a:rPr>
              <a:t>有什么能够改进的</a:t>
            </a:r>
            <a:r>
              <a:rPr lang="en-US" altLang="ja-JP">
                <a:solidFill>
                  <a:schemeClr val="bg1"/>
                </a:solidFill>
              </a:rPr>
              <a:t>3</a:t>
            </a:r>
            <a:r>
              <a:rPr lang="ja-JP" altLang="en-US">
                <a:solidFill>
                  <a:schemeClr val="bg1"/>
                </a:solidFill>
              </a:rPr>
              <a:t>哪些方面需要在下个冲刺中改进</a:t>
            </a:r>
          </a:p>
          <a:p>
            <a:pPr>
              <a:lnSpc>
                <a:spcPct val="90000"/>
              </a:lnSpc>
            </a:pPr>
            <a:r>
              <a:rPr lang="ja-JP" altLang="en-US">
                <a:solidFill>
                  <a:schemeClr val="bg1"/>
                </a:solidFill>
              </a:rPr>
              <a:t>项目经理最后根据讨论明确改进之处及责任人，更新团队的冲刺数据，加入到团队总结中，为后续项目实施提供经验教训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anim calcmode="lin" valueType="num">
                                      <p:cBhvr additive="base">
                                        <p:cTn id="7" dur="500" fill="hold"/>
                                        <p:tgtEl>
                                          <p:spTgt spid="572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24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2419">
                                            <p:txEl>
                                              <p:pRg st="1" end="1"/>
                                            </p:txEl>
                                          </p:spTgt>
                                        </p:tgtEl>
                                        <p:attrNameLst>
                                          <p:attrName>style.visibility</p:attrName>
                                        </p:attrNameLst>
                                      </p:cBhvr>
                                      <p:to>
                                        <p:strVal val="visible"/>
                                      </p:to>
                                    </p:set>
                                    <p:anim calcmode="lin" valueType="num">
                                      <p:cBhvr additive="base">
                                        <p:cTn id="13" dur="500" fill="hold"/>
                                        <p:tgtEl>
                                          <p:spTgt spid="5724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724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72419">
                                            <p:txEl>
                                              <p:pRg st="2" end="2"/>
                                            </p:txEl>
                                          </p:spTgt>
                                        </p:tgtEl>
                                        <p:attrNameLst>
                                          <p:attrName>style.visibility</p:attrName>
                                        </p:attrNameLst>
                                      </p:cBhvr>
                                      <p:to>
                                        <p:strVal val="visible"/>
                                      </p:to>
                                    </p:set>
                                    <p:anim calcmode="lin" valueType="num">
                                      <p:cBhvr additive="base">
                                        <p:cTn id="19" dur="500" fill="hold"/>
                                        <p:tgtEl>
                                          <p:spTgt spid="5724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724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457200" y="274638"/>
            <a:ext cx="8686800" cy="1143000"/>
          </a:xfrm>
        </p:spPr>
        <p:txBody>
          <a:bodyPr/>
          <a:lstStyle/>
          <a:p>
            <a:pPr algn="l"/>
            <a:r>
              <a:rPr lang="en-US" altLang="ja-JP" sz="4000" dirty="0">
                <a:solidFill>
                  <a:srgbClr val="FFFF00"/>
                </a:solidFill>
                <a:latin typeface="ＭＳ Ｐゴシック" charset="-128"/>
              </a:rPr>
              <a:t>Sprint</a:t>
            </a:r>
            <a:r>
              <a:rPr lang="ja-JP" altLang="en-US" sz="4000" dirty="0">
                <a:solidFill>
                  <a:srgbClr val="FFFF00"/>
                </a:solidFill>
                <a:latin typeface="ＭＳ Ｐゴシック" charset="-128"/>
              </a:rPr>
              <a:t>回顾会议</a:t>
            </a:r>
            <a:r>
              <a:rPr lang="ja-JP" altLang="zh-CN" sz="4000" dirty="0">
                <a:solidFill>
                  <a:srgbClr val="FFFF00"/>
                </a:solidFill>
                <a:latin typeface="ＭＳ Ｐゴシック" charset="-128"/>
              </a:rPr>
              <a:t> </a:t>
            </a:r>
            <a:r>
              <a:rPr lang="en-US" altLang="ja-JP" sz="4000" dirty="0">
                <a:solidFill>
                  <a:srgbClr val="FFFF00"/>
                </a:solidFill>
                <a:latin typeface="ＭＳ Ｐゴシック" charset="-128"/>
              </a:rPr>
              <a:t>Sprint Retrospective </a:t>
            </a:r>
            <a:r>
              <a:rPr lang="en-US" altLang="zh-CN" sz="4000" dirty="0" smtClean="0">
                <a:solidFill>
                  <a:srgbClr val="FFFF00"/>
                </a:solidFill>
                <a:latin typeface="ＭＳ Ｐゴシック" charset="-128"/>
              </a:rPr>
              <a:t>3</a:t>
            </a:r>
            <a:r>
              <a:rPr lang="en-US" altLang="ja-JP" sz="2000" b="1" dirty="0" smtClean="0">
                <a:solidFill>
                  <a:srgbClr val="FFFF00"/>
                </a:solidFill>
                <a:latin typeface="ＭＳ Ｐゴシック" charset="-128"/>
              </a:rPr>
              <a:t/>
            </a:r>
            <a:br>
              <a:rPr lang="en-US" altLang="ja-JP" sz="2000" b="1" dirty="0" smtClean="0">
                <a:solidFill>
                  <a:srgbClr val="FFFF00"/>
                </a:solidFill>
                <a:latin typeface="ＭＳ Ｐゴシック" charset="-128"/>
              </a:rPr>
            </a:br>
            <a:endParaRPr lang="en-US" altLang="ja-JP" sz="2000" b="1" dirty="0">
              <a:solidFill>
                <a:srgbClr val="FFFF00"/>
              </a:solidFill>
              <a:latin typeface="ＭＳ Ｐゴシック" charset="-128"/>
            </a:endParaRPr>
          </a:p>
        </p:txBody>
      </p:sp>
      <p:sp>
        <p:nvSpPr>
          <p:cNvPr id="572419" name="Rectangle 3"/>
          <p:cNvSpPr>
            <a:spLocks noGrp="1" noChangeArrowheads="1"/>
          </p:cNvSpPr>
          <p:nvPr>
            <p:ph type="body" idx="1"/>
          </p:nvPr>
        </p:nvSpPr>
        <p:spPr>
          <a:xfrm>
            <a:off x="468313" y="1916113"/>
            <a:ext cx="8229600" cy="4525962"/>
          </a:xfrm>
        </p:spPr>
        <p:txBody>
          <a:bodyPr/>
          <a:lstStyle/>
          <a:p>
            <a:pPr>
              <a:lnSpc>
                <a:spcPct val="90000"/>
              </a:lnSpc>
            </a:pPr>
            <a:r>
              <a:rPr lang="zh-CN" altLang="en-US" dirty="0" smtClean="0">
                <a:solidFill>
                  <a:schemeClr val="bg1"/>
                </a:solidFill>
              </a:rPr>
              <a:t>多说</a:t>
            </a:r>
            <a:r>
              <a:rPr lang="en-US" altLang="zh-CN" dirty="0" smtClean="0">
                <a:solidFill>
                  <a:schemeClr val="bg1"/>
                </a:solidFill>
              </a:rPr>
              <a:t>I</a:t>
            </a:r>
            <a:r>
              <a:rPr lang="zh-CN" altLang="en-US" dirty="0" smtClean="0">
                <a:solidFill>
                  <a:schemeClr val="bg1"/>
                </a:solidFill>
              </a:rPr>
              <a:t>，少说</a:t>
            </a:r>
            <a:r>
              <a:rPr lang="en-US" altLang="zh-CN" dirty="0" smtClean="0">
                <a:solidFill>
                  <a:schemeClr val="bg1"/>
                </a:solidFill>
              </a:rPr>
              <a:t>you</a:t>
            </a:r>
          </a:p>
          <a:p>
            <a:pPr>
              <a:lnSpc>
                <a:spcPct val="90000"/>
              </a:lnSpc>
            </a:pPr>
            <a:r>
              <a:rPr lang="zh-CN" altLang="en-US" dirty="0" smtClean="0">
                <a:solidFill>
                  <a:schemeClr val="bg1"/>
                </a:solidFill>
              </a:rPr>
              <a:t>度量（</a:t>
            </a:r>
            <a:r>
              <a:rPr lang="ja-JP" altLang="en-US" dirty="0">
                <a:solidFill>
                  <a:schemeClr val="bg1"/>
                </a:solidFill>
              </a:rPr>
              <a:t>燃烧图、速度、</a:t>
            </a:r>
            <a:r>
              <a:rPr lang="en-US" altLang="ja-JP" dirty="0">
                <a:solidFill>
                  <a:schemeClr val="bg1"/>
                </a:solidFill>
              </a:rPr>
              <a:t>bug</a:t>
            </a:r>
            <a:r>
              <a:rPr lang="ja-JP" altLang="en-US" dirty="0">
                <a:solidFill>
                  <a:schemeClr val="bg1"/>
                </a:solidFill>
              </a:rPr>
              <a:t>数、完成故事点数</a:t>
            </a:r>
            <a:r>
              <a:rPr lang="zh-CN" altLang="en-US" dirty="0" smtClean="0">
                <a:solidFill>
                  <a:schemeClr val="bg1"/>
                </a:solidFill>
              </a:rPr>
              <a:t>）</a:t>
            </a:r>
            <a:endParaRPr lang="en-US" altLang="zh-CN" dirty="0" smtClean="0">
              <a:solidFill>
                <a:schemeClr val="bg1"/>
              </a:solidFill>
            </a:endParaRPr>
          </a:p>
          <a:p>
            <a:pPr>
              <a:lnSpc>
                <a:spcPct val="90000"/>
              </a:lnSpc>
            </a:pPr>
            <a:r>
              <a:rPr lang="zh-CN" altLang="en-US" dirty="0" smtClean="0">
                <a:solidFill>
                  <a:schemeClr val="bg1"/>
                </a:solidFill>
              </a:rPr>
              <a:t>多问“为什么”</a:t>
            </a:r>
            <a:endParaRPr lang="en-US" altLang="zh-CN" dirty="0" smtClean="0">
              <a:solidFill>
                <a:schemeClr val="bg1"/>
              </a:solidFill>
            </a:endParaRPr>
          </a:p>
          <a:p>
            <a:pPr>
              <a:lnSpc>
                <a:spcPct val="90000"/>
              </a:lnSpc>
            </a:pPr>
            <a:r>
              <a:rPr lang="zh-CN" altLang="en-US" dirty="0" smtClean="0">
                <a:solidFill>
                  <a:schemeClr val="bg1"/>
                </a:solidFill>
              </a:rPr>
              <a:t>头脑风暴</a:t>
            </a:r>
            <a:endParaRPr lang="ja-JP" altLang="en-US" dirty="0">
              <a:solidFill>
                <a:schemeClr val="bg1"/>
              </a:solidFill>
            </a:endParaRPr>
          </a:p>
          <a:p>
            <a:pPr>
              <a:lnSpc>
                <a:spcPct val="90000"/>
              </a:lnSpc>
            </a:pPr>
            <a:r>
              <a:rPr lang="zh-CN" altLang="en-US" dirty="0" smtClean="0">
                <a:solidFill>
                  <a:schemeClr val="bg1"/>
                </a:solidFill>
              </a:rPr>
              <a:t>投票确定改进项</a:t>
            </a:r>
            <a:endParaRPr lang="ja-JP" altLang="en-US" dirty="0">
              <a:solidFill>
                <a:schemeClr val="bg1"/>
              </a:solidFill>
            </a:endParaRPr>
          </a:p>
        </p:txBody>
      </p:sp>
    </p:spTree>
    <p:extLst>
      <p:ext uri="{BB962C8B-B14F-4D97-AF65-F5344CB8AC3E}">
        <p14:creationId xmlns:p14="http://schemas.microsoft.com/office/powerpoint/2010/main" val="1300074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anim calcmode="lin" valueType="num">
                                      <p:cBhvr additive="base">
                                        <p:cTn id="7" dur="500" fill="hold"/>
                                        <p:tgtEl>
                                          <p:spTgt spid="572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24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2419">
                                            <p:txEl>
                                              <p:pRg st="1" end="1"/>
                                            </p:txEl>
                                          </p:spTgt>
                                        </p:tgtEl>
                                        <p:attrNameLst>
                                          <p:attrName>style.visibility</p:attrName>
                                        </p:attrNameLst>
                                      </p:cBhvr>
                                      <p:to>
                                        <p:strVal val="visible"/>
                                      </p:to>
                                    </p:set>
                                    <p:anim calcmode="lin" valueType="num">
                                      <p:cBhvr additive="base">
                                        <p:cTn id="13" dur="500" fill="hold"/>
                                        <p:tgtEl>
                                          <p:spTgt spid="5724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724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72419">
                                            <p:txEl>
                                              <p:pRg st="2" end="2"/>
                                            </p:txEl>
                                          </p:spTgt>
                                        </p:tgtEl>
                                        <p:attrNameLst>
                                          <p:attrName>style.visibility</p:attrName>
                                        </p:attrNameLst>
                                      </p:cBhvr>
                                      <p:to>
                                        <p:strVal val="visible"/>
                                      </p:to>
                                    </p:set>
                                    <p:anim calcmode="lin" valueType="num">
                                      <p:cBhvr additive="base">
                                        <p:cTn id="19" dur="500" fill="hold"/>
                                        <p:tgtEl>
                                          <p:spTgt spid="5724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724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2419">
                                            <p:txEl>
                                              <p:pRg st="3" end="3"/>
                                            </p:txEl>
                                          </p:spTgt>
                                        </p:tgtEl>
                                        <p:attrNameLst>
                                          <p:attrName>style.visibility</p:attrName>
                                        </p:attrNameLst>
                                      </p:cBhvr>
                                      <p:to>
                                        <p:strVal val="visible"/>
                                      </p:to>
                                    </p:set>
                                    <p:anim calcmode="lin" valueType="num">
                                      <p:cBhvr additive="base">
                                        <p:cTn id="25" dur="500" fill="hold"/>
                                        <p:tgtEl>
                                          <p:spTgt spid="5724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724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72419">
                                            <p:txEl>
                                              <p:pRg st="4" end="4"/>
                                            </p:txEl>
                                          </p:spTgt>
                                        </p:tgtEl>
                                        <p:attrNameLst>
                                          <p:attrName>style.visibility</p:attrName>
                                        </p:attrNameLst>
                                      </p:cBhvr>
                                      <p:to>
                                        <p:strVal val="visible"/>
                                      </p:to>
                                    </p:set>
                                    <p:anim calcmode="lin" valueType="num">
                                      <p:cBhvr additive="base">
                                        <p:cTn id="31" dur="500" fill="hold"/>
                                        <p:tgtEl>
                                          <p:spTgt spid="5724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724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0132" name="Picture 4" descr="questio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9050"/>
            <a:ext cx="10117138" cy="6977063"/>
          </a:xfrm>
          <a:prstGeom prst="rect">
            <a:avLst/>
          </a:prstGeom>
          <a:noFill/>
          <a:extLst>
            <a:ext uri="{909E8E84-426E-40DD-AFC4-6F175D3DCCD1}">
              <a14:hiddenFill xmlns:a14="http://schemas.microsoft.com/office/drawing/2010/main">
                <a:solidFill>
                  <a:srgbClr val="FFFFFF"/>
                </a:solidFill>
              </a14:hiddenFill>
            </a:ext>
          </a:extLst>
        </p:spPr>
      </p:pic>
      <p:sp>
        <p:nvSpPr>
          <p:cNvPr id="560133" name="Rectangle 5"/>
          <p:cNvSpPr>
            <a:spLocks noChangeArrowheads="1"/>
          </p:cNvSpPr>
          <p:nvPr/>
        </p:nvSpPr>
        <p:spPr bwMode="auto">
          <a:xfrm>
            <a:off x="-1331913" y="-142875"/>
            <a:ext cx="12096751" cy="7100888"/>
          </a:xfrm>
          <a:prstGeom prst="rect">
            <a:avLst/>
          </a:prstGeom>
          <a:solidFill>
            <a:schemeClr val="bg1">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tLang="zh-CN" sz="4400"/>
          </a:p>
        </p:txBody>
      </p:sp>
      <p:sp>
        <p:nvSpPr>
          <p:cNvPr id="560135" name="Text Box 7"/>
          <p:cNvSpPr txBox="1">
            <a:spLocks noChangeArrowheads="1"/>
          </p:cNvSpPr>
          <p:nvPr/>
        </p:nvSpPr>
        <p:spPr bwMode="auto">
          <a:xfrm>
            <a:off x="0" y="3500438"/>
            <a:ext cx="5437188"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ltLang="zh-CN" sz="3600" b="1">
                <a:solidFill>
                  <a:schemeClr val="tx1"/>
                </a:solidFill>
                <a:latin typeface="ＭＳ Ｐゴシック" charset="-128"/>
              </a:rPr>
              <a:t>Scrum Team</a:t>
            </a:r>
            <a:r>
              <a:rPr lang="zh-CN" altLang="en-US" sz="3600" b="1">
                <a:solidFill>
                  <a:schemeClr val="tx1"/>
                </a:solidFill>
                <a:latin typeface="ＭＳ Ｐゴシック" charset="-128"/>
              </a:rPr>
              <a:t>到底需不需要</a:t>
            </a:r>
          </a:p>
          <a:p>
            <a:pPr algn="l"/>
            <a:r>
              <a:rPr lang="zh-CN" altLang="en-US" sz="3200" b="1">
                <a:solidFill>
                  <a:schemeClr val="tx1"/>
                </a:solidFill>
                <a:latin typeface="ＭＳ Ｐゴシック" charset="-128"/>
              </a:rPr>
              <a:t>（</a:t>
            </a:r>
            <a:r>
              <a:rPr lang="en-US" altLang="zh-CN" sz="3200" b="1">
                <a:solidFill>
                  <a:schemeClr val="tx1"/>
                </a:solidFill>
                <a:latin typeface="ＭＳ Ｐゴシック" charset="-128"/>
              </a:rPr>
              <a:t>Dev</a:t>
            </a:r>
            <a:r>
              <a:rPr lang="zh-CN" altLang="en-US" sz="3200" b="1">
                <a:solidFill>
                  <a:schemeClr val="tx1"/>
                </a:solidFill>
                <a:latin typeface="ＭＳ Ｐゴシック" charset="-128"/>
              </a:rPr>
              <a:t>）</a:t>
            </a:r>
            <a:r>
              <a:rPr lang="en-US" altLang="zh-CN" sz="3200" b="1">
                <a:solidFill>
                  <a:schemeClr val="tx1"/>
                </a:solidFill>
                <a:latin typeface="ＭＳ Ｐゴシック" charset="-128"/>
              </a:rPr>
              <a:t>Leader</a:t>
            </a:r>
          </a:p>
          <a:p>
            <a:pPr algn="l"/>
            <a:r>
              <a:rPr lang="en-US" altLang="zh-CN" sz="3200" b="1">
                <a:solidFill>
                  <a:schemeClr val="tx1"/>
                </a:solidFill>
                <a:latin typeface="ＭＳ Ｐゴシック" charset="-128"/>
              </a:rPr>
              <a:t>Or </a:t>
            </a:r>
            <a:r>
              <a:rPr lang="zh-CN" altLang="en-US" sz="3200" b="1">
                <a:solidFill>
                  <a:schemeClr val="tx1"/>
                </a:solidFill>
                <a:latin typeface="ＭＳ Ｐゴシック" charset="-128"/>
              </a:rPr>
              <a:t>（</a:t>
            </a:r>
            <a:r>
              <a:rPr lang="en-US" altLang="zh-CN" sz="3200" b="1">
                <a:solidFill>
                  <a:schemeClr val="tx1"/>
                </a:solidFill>
                <a:latin typeface="ＭＳ Ｐゴシック" charset="-128"/>
              </a:rPr>
              <a:t>Function</a:t>
            </a:r>
            <a:r>
              <a:rPr lang="zh-CN" altLang="en-US" sz="3200" b="1">
                <a:solidFill>
                  <a:schemeClr val="tx1"/>
                </a:solidFill>
                <a:latin typeface="ＭＳ Ｐゴシック" charset="-128"/>
              </a:rPr>
              <a:t>）</a:t>
            </a:r>
            <a:r>
              <a:rPr lang="en-US" altLang="zh-CN" sz="3200" b="1">
                <a:solidFill>
                  <a:schemeClr val="tx1"/>
                </a:solidFill>
                <a:latin typeface="ＭＳ Ｐゴシック" charset="-128"/>
              </a:rPr>
              <a:t>Manager</a:t>
            </a:r>
            <a:r>
              <a:rPr lang="zh-CN" altLang="en-US" sz="3200" b="1">
                <a:solidFill>
                  <a:schemeClr val="tx1"/>
                </a:solidFill>
                <a:latin typeface="ＭＳ Ｐゴシック" charset="-128"/>
              </a:rPr>
              <a:t>？</a:t>
            </a:r>
            <a:endParaRPr lang="ja-JP" altLang="en-US" sz="3200" b="1">
              <a:solidFill>
                <a:schemeClr val="tx1"/>
              </a:solidFill>
              <a:latin typeface="ＭＳ Ｐゴシック" charset="-128"/>
            </a:endParaRPr>
          </a:p>
        </p:txBody>
      </p:sp>
    </p:spTree>
    <p:extLst>
      <p:ext uri="{BB962C8B-B14F-4D97-AF65-F5344CB8AC3E}">
        <p14:creationId xmlns:p14="http://schemas.microsoft.com/office/powerpoint/2010/main" val="8823860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
          <p:cNvSpPr>
            <a:spLocks noGrp="1" noChangeArrowheads="1"/>
          </p:cNvSpPr>
          <p:nvPr>
            <p:ph type="title"/>
          </p:nvPr>
        </p:nvSpPr>
        <p:spPr>
          <a:xfrm>
            <a:off x="457200" y="277813"/>
            <a:ext cx="8229600" cy="1139825"/>
          </a:xfrm>
          <a:noFill/>
          <a:ln/>
        </p:spPr>
        <p:txBody>
          <a:bodyPr/>
          <a:lstStyle/>
          <a:p>
            <a:r>
              <a:rPr lang="zh-CN" altLang="en-US">
                <a:solidFill>
                  <a:srgbClr val="FFFF00"/>
                </a:solidFill>
              </a:rPr>
              <a:t>敏捷联盟简介</a:t>
            </a:r>
          </a:p>
        </p:txBody>
      </p:sp>
      <p:sp>
        <p:nvSpPr>
          <p:cNvPr id="19461" name="Rectangle 5"/>
          <p:cNvSpPr>
            <a:spLocks noGrp="1" noChangeArrowheads="1"/>
          </p:cNvSpPr>
          <p:nvPr>
            <p:ph type="body" idx="1"/>
          </p:nvPr>
        </p:nvSpPr>
        <p:spPr>
          <a:xfrm>
            <a:off x="457200" y="1600200"/>
            <a:ext cx="8229600" cy="3916363"/>
          </a:xfrm>
          <a:noFill/>
          <a:ln/>
        </p:spPr>
        <p:txBody>
          <a:bodyPr/>
          <a:lstStyle/>
          <a:p>
            <a:pPr>
              <a:buFontTx/>
              <a:buNone/>
            </a:pPr>
            <a:r>
              <a:rPr lang="zh-CN" altLang="en-US">
                <a:solidFill>
                  <a:schemeClr val="bg1"/>
                </a:solidFill>
              </a:rPr>
              <a:t>      </a:t>
            </a:r>
            <a:r>
              <a:rPr lang="en-US" altLang="zh-CN">
                <a:solidFill>
                  <a:schemeClr val="bg1"/>
                </a:solidFill>
              </a:rPr>
              <a:t>2001</a:t>
            </a:r>
            <a:r>
              <a:rPr lang="zh-CN" altLang="en-US">
                <a:solidFill>
                  <a:schemeClr val="bg1"/>
                </a:solidFill>
              </a:rPr>
              <a:t>年初，一批业界专家聚集在一起概括出了一些可以让软件开发团队具有快速工作、响应变化能力的价值观和原则，他们称自己为敏捷</a:t>
            </a:r>
            <a:r>
              <a:rPr lang="en-US" altLang="zh-CN">
                <a:solidFill>
                  <a:schemeClr val="bg1"/>
                </a:solidFill>
              </a:rPr>
              <a:t>(Agile)</a:t>
            </a:r>
            <a:r>
              <a:rPr lang="zh-CN" altLang="en-US">
                <a:solidFill>
                  <a:schemeClr val="bg1"/>
                </a:solidFill>
              </a:rPr>
              <a:t>联盟。在随后的几个月中，他们创建出了一份</a:t>
            </a:r>
            <a:r>
              <a:rPr lang="zh-CN" altLang="en-US" b="1">
                <a:solidFill>
                  <a:schemeClr val="bg1"/>
                </a:solidFill>
              </a:rPr>
              <a:t>价值观声明</a:t>
            </a:r>
            <a:r>
              <a:rPr lang="zh-CN" altLang="en-US">
                <a:solidFill>
                  <a:schemeClr val="bg1"/>
                </a:solidFill>
              </a:rPr>
              <a:t>。</a:t>
            </a:r>
            <a:r>
              <a:rPr lang="zh-CN" altLang="en-US" b="1" u="sng">
                <a:solidFill>
                  <a:schemeClr val="bg1"/>
                </a:solidFill>
              </a:rPr>
              <a:t>也就是敏捷联盟宣言</a:t>
            </a:r>
            <a:r>
              <a:rPr lang="en-US" altLang="zh-CN" b="1" u="sng">
                <a:solidFill>
                  <a:schemeClr val="bg1"/>
                </a:solidFill>
              </a:rPr>
              <a:t>(The Manifesto of the Agile Alliance)</a:t>
            </a:r>
            <a:r>
              <a:rPr lang="zh-CN" altLang="en-US">
                <a:solidFill>
                  <a:schemeClr val="bg1"/>
                </a:solidFill>
              </a:rPr>
              <a: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180" name="Picture 4" descr="questionu_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100013"/>
            <a:ext cx="9396413" cy="5880101"/>
          </a:xfrm>
          <a:prstGeom prst="rect">
            <a:avLst/>
          </a:prstGeom>
          <a:noFill/>
          <a:extLst>
            <a:ext uri="{909E8E84-426E-40DD-AFC4-6F175D3DCCD1}">
              <a14:hiddenFill xmlns:a14="http://schemas.microsoft.com/office/drawing/2010/main">
                <a:solidFill>
                  <a:srgbClr val="FFFFFF"/>
                </a:solidFill>
              </a14:hiddenFill>
            </a:ext>
          </a:extLst>
        </p:spPr>
      </p:pic>
      <p:sp>
        <p:nvSpPr>
          <p:cNvPr id="562183" name="Text Box 7"/>
          <p:cNvSpPr txBox="1">
            <a:spLocks noChangeArrowheads="1"/>
          </p:cNvSpPr>
          <p:nvPr/>
        </p:nvSpPr>
        <p:spPr bwMode="auto">
          <a:xfrm>
            <a:off x="-288925" y="5300663"/>
            <a:ext cx="9540875" cy="2101850"/>
          </a:xfrm>
          <a:prstGeom prst="rect">
            <a:avLst/>
          </a:prstGeom>
          <a:solidFill>
            <a:srgbClr val="33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4400">
                <a:solidFill>
                  <a:schemeClr val="folHlink"/>
                </a:solidFill>
              </a:rPr>
              <a:t>Sprint</a:t>
            </a:r>
            <a:r>
              <a:rPr lang="zh-CN" altLang="en-US" sz="4400">
                <a:solidFill>
                  <a:schemeClr val="folHlink"/>
                </a:solidFill>
              </a:rPr>
              <a:t>评审会议和回顾会议的</a:t>
            </a:r>
          </a:p>
          <a:p>
            <a:r>
              <a:rPr lang="zh-CN" altLang="en-US" sz="4400">
                <a:solidFill>
                  <a:schemeClr val="folHlink"/>
                </a:solidFill>
              </a:rPr>
              <a:t>最本质区别是什么？</a:t>
            </a:r>
          </a:p>
          <a:p>
            <a:endParaRPr lang="zh-CN" altLang="en-US" sz="4400">
              <a:solidFill>
                <a:schemeClr val="folHlink"/>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zh-CN" altLang="en-US" dirty="0" smtClean="0">
                <a:solidFill>
                  <a:srgbClr val="FFFF00"/>
                </a:solidFill>
              </a:rPr>
              <a:t>收获？</a:t>
            </a:r>
            <a:endParaRPr lang="zh-CN" altLang="en-US" dirty="0">
              <a:solidFill>
                <a:srgbClr val="FFFF00"/>
              </a:solidFill>
            </a:endParaRPr>
          </a:p>
        </p:txBody>
      </p:sp>
      <p:sp>
        <p:nvSpPr>
          <p:cNvPr id="293891" name="Rectangle 3"/>
          <p:cNvSpPr>
            <a:spLocks noGrp="1" noChangeArrowheads="1"/>
          </p:cNvSpPr>
          <p:nvPr>
            <p:ph type="body" idx="1"/>
          </p:nvPr>
        </p:nvSpPr>
        <p:spPr>
          <a:xfrm>
            <a:off x="457200" y="1600200"/>
            <a:ext cx="8229600" cy="2260600"/>
          </a:xfrm>
        </p:spPr>
        <p:txBody>
          <a:bodyPr/>
          <a:lstStyle/>
          <a:p>
            <a:pPr marL="609600" indent="-609600">
              <a:buFontTx/>
              <a:buAutoNum type="arabicPeriod"/>
            </a:pPr>
            <a:r>
              <a:rPr lang="zh-CN" altLang="en-US" dirty="0" smtClean="0">
                <a:solidFill>
                  <a:schemeClr val="bg1"/>
                </a:solidFill>
              </a:rPr>
              <a:t>对</a:t>
            </a:r>
            <a:r>
              <a:rPr lang="en-US" altLang="zh-CN" dirty="0">
                <a:solidFill>
                  <a:schemeClr val="bg1"/>
                </a:solidFill>
              </a:rPr>
              <a:t>SCRUM</a:t>
            </a:r>
            <a:r>
              <a:rPr lang="zh-CN" altLang="en-US" dirty="0">
                <a:solidFill>
                  <a:schemeClr val="bg1"/>
                </a:solidFill>
              </a:rPr>
              <a:t>有一个了解</a:t>
            </a:r>
          </a:p>
          <a:p>
            <a:pPr marL="609600" indent="-609600">
              <a:buFontTx/>
              <a:buAutoNum type="arabicPeriod"/>
            </a:pPr>
            <a:r>
              <a:rPr lang="zh-CN" altLang="en-US" dirty="0" smtClean="0">
                <a:solidFill>
                  <a:schemeClr val="bg1"/>
                </a:solidFill>
              </a:rPr>
              <a:t>我们做到了什么，还能再做些什么？</a:t>
            </a:r>
            <a:endParaRPr lang="zh-CN" altLang="en-US" dirty="0">
              <a:solidFill>
                <a:schemeClr val="bg1"/>
              </a:solidFill>
            </a:endParaRPr>
          </a:p>
        </p:txBody>
      </p:sp>
    </p:spTree>
    <p:extLst>
      <p:ext uri="{BB962C8B-B14F-4D97-AF65-F5344CB8AC3E}">
        <p14:creationId xmlns:p14="http://schemas.microsoft.com/office/powerpoint/2010/main" val="278940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animEffect transition="in" filter="checkerboard(across)">
                                      <p:cBhvr>
                                        <p:cTn id="7" dur="500"/>
                                        <p:tgtEl>
                                          <p:spTgt spid="293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93891">
                                            <p:txEl>
                                              <p:pRg st="1" end="1"/>
                                            </p:txEl>
                                          </p:spTgt>
                                        </p:tgtEl>
                                        <p:attrNameLst>
                                          <p:attrName>style.visibility</p:attrName>
                                        </p:attrNameLst>
                                      </p:cBhvr>
                                      <p:to>
                                        <p:strVal val="visible"/>
                                      </p:to>
                                    </p:set>
                                    <p:animEffect transition="in" filter="checkerboard(across)">
                                      <p:cBhvr>
                                        <p:cTn id="12" dur="500"/>
                                        <p:tgtEl>
                                          <p:spTgt spid="2938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2478" name="Group 46"/>
          <p:cNvGrpSpPr>
            <a:grpSpLocks/>
          </p:cNvGrpSpPr>
          <p:nvPr/>
        </p:nvGrpSpPr>
        <p:grpSpPr bwMode="auto">
          <a:xfrm>
            <a:off x="2136775" y="1568450"/>
            <a:ext cx="5027613" cy="923925"/>
            <a:chOff x="1346" y="905"/>
            <a:chExt cx="3167" cy="582"/>
          </a:xfrm>
        </p:grpSpPr>
        <p:grpSp>
          <p:nvGrpSpPr>
            <p:cNvPr id="402446" name="Group 14"/>
            <p:cNvGrpSpPr>
              <a:grpSpLocks/>
            </p:cNvGrpSpPr>
            <p:nvPr/>
          </p:nvGrpSpPr>
          <p:grpSpPr bwMode="auto">
            <a:xfrm>
              <a:off x="1346" y="905"/>
              <a:ext cx="3167" cy="582"/>
              <a:chOff x="1255" y="1050"/>
              <a:chExt cx="3167" cy="582"/>
            </a:xfrm>
          </p:grpSpPr>
          <p:sp>
            <p:nvSpPr>
              <p:cNvPr id="402447" name="AutoShape 15"/>
              <p:cNvSpPr>
                <a:spLocks noChangeArrowheads="1"/>
              </p:cNvSpPr>
              <p:nvPr/>
            </p:nvSpPr>
            <p:spPr bwMode="ltGray">
              <a:xfrm>
                <a:off x="1255" y="1050"/>
                <a:ext cx="3167" cy="582"/>
              </a:xfrm>
              <a:prstGeom prst="roundRect">
                <a:avLst>
                  <a:gd name="adj" fmla="val 16667"/>
                </a:avLst>
              </a:prstGeom>
              <a:gradFill rotWithShape="1">
                <a:gsLst>
                  <a:gs pos="0">
                    <a:schemeClr val="folHlink"/>
                  </a:gs>
                  <a:gs pos="100000">
                    <a:schemeClr val="folHlink">
                      <a:gamma/>
                      <a:shade val="66275"/>
                      <a:invGamma/>
                    </a:schemeClr>
                  </a:gs>
                </a:gsLst>
                <a:lin ang="0" scaled="1"/>
              </a:gradFill>
              <a:ln>
                <a:noFill/>
              </a:ln>
              <a:effectLst/>
              <a:scene3d>
                <a:camera prst="legacyPerspectiveBottom"/>
                <a:lightRig rig="legacyNormal3" dir="r"/>
              </a:scene3d>
              <a:sp3d extrusionH="430200" contourW="12700" prstMaterial="legacyMatte">
                <a:bevelT w="13500" h="13500" prst="angle"/>
                <a:bevelB w="13500" h="13500" prst="angle"/>
                <a:extrusionClr>
                  <a:schemeClr val="folHlink"/>
                </a:extrusionClr>
                <a:contourClr>
                  <a:schemeClr val="folHlink"/>
                </a:contour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blurRad="63500" dist="38099" dir="2700000" algn="ctr" rotWithShape="0">
                        <a:srgbClr val="080808">
                          <a:alpha val="50000"/>
                        </a:srgbClr>
                      </a:outerShdw>
                    </a:effectLst>
                  </a14:hiddenEffects>
                </a:ext>
              </a:extLst>
            </p:spPr>
            <p:txBody>
              <a:bodyPr wrap="none" anchor="ctr">
                <a:flatTx/>
              </a:bodyPr>
              <a:lstStyle/>
              <a:p>
                <a:endParaRPr lang="en-US"/>
              </a:p>
            </p:txBody>
          </p:sp>
          <p:sp>
            <p:nvSpPr>
              <p:cNvPr id="402448" name="Line 16"/>
              <p:cNvSpPr>
                <a:spLocks noChangeShapeType="1"/>
              </p:cNvSpPr>
              <p:nvPr/>
            </p:nvSpPr>
            <p:spPr bwMode="ltGray">
              <a:xfrm>
                <a:off x="1392" y="1632"/>
                <a:ext cx="2950" cy="0"/>
              </a:xfrm>
              <a:prstGeom prst="line">
                <a:avLst/>
              </a:prstGeom>
              <a:noFill/>
              <a:ln w="3175">
                <a:solidFill>
                  <a:srgbClr val="FFFFFF">
                    <a:alpha val="14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2449" name="Line 17"/>
              <p:cNvSpPr>
                <a:spLocks noChangeShapeType="1"/>
              </p:cNvSpPr>
              <p:nvPr/>
            </p:nvSpPr>
            <p:spPr bwMode="ltGray">
              <a:xfrm>
                <a:off x="1392" y="1052"/>
                <a:ext cx="2950" cy="0"/>
              </a:xfrm>
              <a:prstGeom prst="line">
                <a:avLst/>
              </a:prstGeom>
              <a:noFill/>
              <a:ln w="3175">
                <a:solidFill>
                  <a:srgbClr val="FFFFFF">
                    <a:alpha val="25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02450" name="Text Box 4"/>
            <p:cNvSpPr txBox="1">
              <a:spLocks noChangeArrowheads="1"/>
            </p:cNvSpPr>
            <p:nvPr/>
          </p:nvSpPr>
          <p:spPr bwMode="black">
            <a:xfrm>
              <a:off x="1429" y="1023"/>
              <a:ext cx="28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eaLnBrk="0" hangingPunct="0"/>
              <a:r>
                <a:rPr lang="ja-JP" altLang="en-US" sz="2400" b="1">
                  <a:solidFill>
                    <a:schemeClr val="bg1"/>
                  </a:solidFill>
                </a:rPr>
                <a:t>个体和互动 </a:t>
              </a:r>
              <a:r>
                <a:rPr lang="ja-JP" altLang="zh-CN" sz="2400" b="1">
                  <a:solidFill>
                    <a:schemeClr val="bg1"/>
                  </a:solidFill>
                </a:rPr>
                <a:t> </a:t>
              </a:r>
              <a:r>
                <a:rPr lang="ja-JP" altLang="en-US" sz="2400" b="1">
                  <a:solidFill>
                    <a:schemeClr val="bg1"/>
                  </a:solidFill>
                </a:rPr>
                <a:t> 高于 </a:t>
              </a:r>
              <a:r>
                <a:rPr lang="ja-JP" altLang="zh-CN" sz="2400" b="1">
                  <a:solidFill>
                    <a:schemeClr val="bg1"/>
                  </a:solidFill>
                </a:rPr>
                <a:t> </a:t>
              </a:r>
              <a:r>
                <a:rPr lang="ja-JP" altLang="en-US" sz="2400" b="1">
                  <a:solidFill>
                    <a:schemeClr val="bg1"/>
                  </a:solidFill>
                </a:rPr>
                <a:t> 流程和工具</a:t>
              </a:r>
              <a:endParaRPr lang="en-US" altLang="zh-CN" sz="2400" b="1">
                <a:solidFill>
                  <a:schemeClr val="bg1"/>
                </a:solidFill>
              </a:endParaRPr>
            </a:p>
          </p:txBody>
        </p:sp>
      </p:grpSp>
      <p:grpSp>
        <p:nvGrpSpPr>
          <p:cNvPr id="402475" name="Group 43"/>
          <p:cNvGrpSpPr>
            <a:grpSpLocks/>
          </p:cNvGrpSpPr>
          <p:nvPr/>
        </p:nvGrpSpPr>
        <p:grpSpPr bwMode="auto">
          <a:xfrm>
            <a:off x="2106613" y="2708275"/>
            <a:ext cx="5084762" cy="923925"/>
            <a:chOff x="1327" y="1781"/>
            <a:chExt cx="3203" cy="582"/>
          </a:xfrm>
        </p:grpSpPr>
        <p:grpSp>
          <p:nvGrpSpPr>
            <p:cNvPr id="402442" name="Group 10"/>
            <p:cNvGrpSpPr>
              <a:grpSpLocks/>
            </p:cNvGrpSpPr>
            <p:nvPr/>
          </p:nvGrpSpPr>
          <p:grpSpPr bwMode="auto">
            <a:xfrm>
              <a:off x="1327" y="1781"/>
              <a:ext cx="3203" cy="582"/>
              <a:chOff x="1314" y="1782"/>
              <a:chExt cx="3203" cy="582"/>
            </a:xfrm>
          </p:grpSpPr>
          <p:sp>
            <p:nvSpPr>
              <p:cNvPr id="402443" name="AutoShape 11"/>
              <p:cNvSpPr>
                <a:spLocks noChangeArrowheads="1"/>
              </p:cNvSpPr>
              <p:nvPr/>
            </p:nvSpPr>
            <p:spPr bwMode="gray">
              <a:xfrm>
                <a:off x="1314" y="1782"/>
                <a:ext cx="3203" cy="582"/>
              </a:xfrm>
              <a:prstGeom prst="roundRect">
                <a:avLst>
                  <a:gd name="adj" fmla="val 16667"/>
                </a:avLst>
              </a:prstGeom>
              <a:gradFill rotWithShape="1">
                <a:gsLst>
                  <a:gs pos="0">
                    <a:schemeClr val="accent1">
                      <a:gamma/>
                      <a:shade val="66275"/>
                      <a:invGamma/>
                    </a:schemeClr>
                  </a:gs>
                  <a:gs pos="100000">
                    <a:schemeClr val="accent1"/>
                  </a:gs>
                </a:gsLst>
                <a:lin ang="0" scaled="1"/>
              </a:gradFill>
              <a:ln>
                <a:noFill/>
              </a:ln>
              <a:effectLst/>
              <a:scene3d>
                <a:camera prst="legacyPerspectiveBottom"/>
                <a:lightRig rig="legacyNormal3" dir="r"/>
              </a:scene3d>
              <a:sp3d extrusionH="430200" contourW="12700" prstMaterial="legacyMatte">
                <a:bevelT w="13500" h="13500" prst="angle"/>
                <a:bevelB w="13500" h="13500" prst="angle"/>
                <a:extrusionClr>
                  <a:schemeClr val="accent1"/>
                </a:extrusionClr>
                <a:contourClr>
                  <a:schemeClr val="accent1"/>
                </a:contour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blurRad="63500" dist="38099" dir="2700000" algn="ctr" rotWithShape="0">
                        <a:srgbClr val="080808">
                          <a:alpha val="50000"/>
                        </a:srgbClr>
                      </a:outerShdw>
                    </a:effectLst>
                  </a14:hiddenEffects>
                </a:ext>
              </a:extLst>
            </p:spPr>
            <p:txBody>
              <a:bodyPr wrap="none" anchor="ctr">
                <a:flatTx/>
              </a:bodyPr>
              <a:lstStyle/>
              <a:p>
                <a:endParaRPr lang="en-US"/>
              </a:p>
            </p:txBody>
          </p:sp>
          <p:sp>
            <p:nvSpPr>
              <p:cNvPr id="402444" name="Line 12"/>
              <p:cNvSpPr>
                <a:spLocks noChangeShapeType="1"/>
              </p:cNvSpPr>
              <p:nvPr/>
            </p:nvSpPr>
            <p:spPr bwMode="gray">
              <a:xfrm>
                <a:off x="1418" y="2361"/>
                <a:ext cx="2950" cy="0"/>
              </a:xfrm>
              <a:prstGeom prst="line">
                <a:avLst/>
              </a:prstGeom>
              <a:noFill/>
              <a:ln w="3175">
                <a:solidFill>
                  <a:srgbClr val="FFFFFF">
                    <a:alpha val="14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2445" name="Line 13"/>
              <p:cNvSpPr>
                <a:spLocks noChangeShapeType="1"/>
              </p:cNvSpPr>
              <p:nvPr/>
            </p:nvSpPr>
            <p:spPr bwMode="gray">
              <a:xfrm>
                <a:off x="1392" y="1784"/>
                <a:ext cx="2950" cy="0"/>
              </a:xfrm>
              <a:prstGeom prst="line">
                <a:avLst/>
              </a:prstGeom>
              <a:noFill/>
              <a:ln w="3175">
                <a:solidFill>
                  <a:srgbClr val="FFFFFF">
                    <a:alpha val="14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02451" name="Text Box 11"/>
            <p:cNvSpPr txBox="1">
              <a:spLocks noChangeArrowheads="1"/>
            </p:cNvSpPr>
            <p:nvPr/>
          </p:nvSpPr>
          <p:spPr bwMode="gray">
            <a:xfrm>
              <a:off x="1429" y="1963"/>
              <a:ext cx="28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eaLnBrk="0" hangingPunct="0"/>
              <a:r>
                <a:rPr lang="ja-JP" altLang="en-US" sz="2400" b="1">
                  <a:solidFill>
                    <a:schemeClr val="bg1"/>
                  </a:solidFill>
                </a:rPr>
                <a:t>工作的软件</a:t>
              </a:r>
              <a:r>
                <a:rPr lang="ja-JP" altLang="zh-CN" sz="2400" b="1">
                  <a:solidFill>
                    <a:schemeClr val="bg1"/>
                  </a:solidFill>
                </a:rPr>
                <a:t> </a:t>
              </a:r>
              <a:r>
                <a:rPr lang="ja-JP" altLang="en-US" sz="2400" b="1">
                  <a:solidFill>
                    <a:schemeClr val="bg1"/>
                  </a:solidFill>
                </a:rPr>
                <a:t>  高于 </a:t>
              </a:r>
              <a:r>
                <a:rPr lang="ja-JP" altLang="zh-CN" sz="2400" b="1">
                  <a:solidFill>
                    <a:schemeClr val="bg1"/>
                  </a:solidFill>
                </a:rPr>
                <a:t> </a:t>
              </a:r>
              <a:r>
                <a:rPr lang="ja-JP" altLang="en-US" sz="2400" b="1">
                  <a:solidFill>
                    <a:schemeClr val="bg1"/>
                  </a:solidFill>
                </a:rPr>
                <a:t> 详尽的文档</a:t>
              </a:r>
              <a:endParaRPr lang="en-US" altLang="zh-CN" sz="2400" b="1">
                <a:solidFill>
                  <a:schemeClr val="bg1"/>
                </a:solidFill>
              </a:endParaRPr>
            </a:p>
          </p:txBody>
        </p:sp>
      </p:grpSp>
      <p:grpSp>
        <p:nvGrpSpPr>
          <p:cNvPr id="402476" name="Group 44"/>
          <p:cNvGrpSpPr>
            <a:grpSpLocks/>
          </p:cNvGrpSpPr>
          <p:nvPr/>
        </p:nvGrpSpPr>
        <p:grpSpPr bwMode="auto">
          <a:xfrm>
            <a:off x="2108200" y="3860800"/>
            <a:ext cx="5056188" cy="923925"/>
            <a:chOff x="1328" y="2485"/>
            <a:chExt cx="3185" cy="582"/>
          </a:xfrm>
        </p:grpSpPr>
        <p:grpSp>
          <p:nvGrpSpPr>
            <p:cNvPr id="402434" name="Group 2"/>
            <p:cNvGrpSpPr>
              <a:grpSpLocks/>
            </p:cNvGrpSpPr>
            <p:nvPr/>
          </p:nvGrpSpPr>
          <p:grpSpPr bwMode="auto">
            <a:xfrm>
              <a:off x="1328" y="2485"/>
              <a:ext cx="3185" cy="582"/>
              <a:chOff x="1267" y="2532"/>
              <a:chExt cx="3185" cy="582"/>
            </a:xfrm>
          </p:grpSpPr>
          <p:sp>
            <p:nvSpPr>
              <p:cNvPr id="402435" name="AutoShape 3"/>
              <p:cNvSpPr>
                <a:spLocks noChangeArrowheads="1"/>
              </p:cNvSpPr>
              <p:nvPr/>
            </p:nvSpPr>
            <p:spPr bwMode="ltGray">
              <a:xfrm>
                <a:off x="1267" y="2532"/>
                <a:ext cx="3185" cy="582"/>
              </a:xfrm>
              <a:prstGeom prst="roundRect">
                <a:avLst>
                  <a:gd name="adj" fmla="val 16667"/>
                </a:avLst>
              </a:prstGeom>
              <a:gradFill rotWithShape="1">
                <a:gsLst>
                  <a:gs pos="0">
                    <a:schemeClr val="hlink"/>
                  </a:gs>
                  <a:gs pos="100000">
                    <a:schemeClr val="hlink">
                      <a:gamma/>
                      <a:shade val="66275"/>
                      <a:invGamma/>
                    </a:schemeClr>
                  </a:gs>
                </a:gsLst>
                <a:lin ang="0" scaled="1"/>
              </a:gradFill>
              <a:ln>
                <a:noFill/>
              </a:ln>
              <a:effectLst/>
              <a:scene3d>
                <a:camera prst="legacyPerspectiveBottom"/>
                <a:lightRig rig="legacyNormal3" dir="r"/>
              </a:scene3d>
              <a:sp3d extrusionH="430200" contourW="127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blurRad="63500" dist="38099" dir="2700000" algn="ctr" rotWithShape="0">
                        <a:srgbClr val="080808">
                          <a:alpha val="50000"/>
                        </a:srgbClr>
                      </a:outerShdw>
                    </a:effectLst>
                  </a14:hiddenEffects>
                </a:ext>
              </a:extLst>
            </p:spPr>
            <p:txBody>
              <a:bodyPr wrap="none" anchor="ctr">
                <a:flatTx/>
              </a:bodyPr>
              <a:lstStyle/>
              <a:p>
                <a:endParaRPr lang="en-US"/>
              </a:p>
            </p:txBody>
          </p:sp>
          <p:sp>
            <p:nvSpPr>
              <p:cNvPr id="402436" name="Line 4"/>
              <p:cNvSpPr>
                <a:spLocks noChangeShapeType="1"/>
              </p:cNvSpPr>
              <p:nvPr/>
            </p:nvSpPr>
            <p:spPr bwMode="ltGray">
              <a:xfrm>
                <a:off x="1412" y="3111"/>
                <a:ext cx="2950" cy="0"/>
              </a:xfrm>
              <a:prstGeom prst="line">
                <a:avLst/>
              </a:prstGeom>
              <a:noFill/>
              <a:ln w="3175">
                <a:solidFill>
                  <a:srgbClr val="FFFFFF">
                    <a:alpha val="14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2437" name="Line 5"/>
              <p:cNvSpPr>
                <a:spLocks noChangeShapeType="1"/>
              </p:cNvSpPr>
              <p:nvPr/>
            </p:nvSpPr>
            <p:spPr bwMode="ltGray">
              <a:xfrm>
                <a:off x="1418" y="2532"/>
                <a:ext cx="2950" cy="0"/>
              </a:xfrm>
              <a:prstGeom prst="line">
                <a:avLst/>
              </a:prstGeom>
              <a:noFill/>
              <a:ln w="3175">
                <a:solidFill>
                  <a:srgbClr val="FFFFFF">
                    <a:alpha val="25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02452" name="Text Box 18"/>
            <p:cNvSpPr txBox="1">
              <a:spLocks noChangeArrowheads="1"/>
            </p:cNvSpPr>
            <p:nvPr/>
          </p:nvSpPr>
          <p:spPr bwMode="black">
            <a:xfrm>
              <a:off x="1453" y="2643"/>
              <a:ext cx="28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eaLnBrk="0" hangingPunct="0"/>
              <a:r>
                <a:rPr lang="ja-JP" altLang="en-US" sz="2400" b="1">
                  <a:solidFill>
                    <a:schemeClr val="bg1"/>
                  </a:solidFill>
                </a:rPr>
                <a:t>客户合作 </a:t>
              </a:r>
              <a:r>
                <a:rPr lang="ja-JP" altLang="zh-CN" sz="2400" b="1">
                  <a:solidFill>
                    <a:schemeClr val="bg1"/>
                  </a:solidFill>
                </a:rPr>
                <a:t> </a:t>
              </a:r>
              <a:r>
                <a:rPr lang="ja-JP" altLang="en-US" sz="2400" b="1">
                  <a:solidFill>
                    <a:schemeClr val="bg1"/>
                  </a:solidFill>
                </a:rPr>
                <a:t> </a:t>
              </a:r>
              <a:r>
                <a:rPr lang="ja-JP" altLang="zh-CN" sz="2400" b="1">
                  <a:solidFill>
                    <a:schemeClr val="bg1"/>
                  </a:solidFill>
                </a:rPr>
                <a:t> </a:t>
              </a:r>
              <a:r>
                <a:rPr lang="ja-JP" altLang="en-US" sz="2400" b="1">
                  <a:solidFill>
                    <a:schemeClr val="bg1"/>
                  </a:solidFill>
                </a:rPr>
                <a:t> </a:t>
              </a:r>
              <a:r>
                <a:rPr lang="ja-JP" altLang="zh-CN" sz="2400" b="1">
                  <a:solidFill>
                    <a:schemeClr val="bg1"/>
                  </a:solidFill>
                </a:rPr>
                <a:t> </a:t>
              </a:r>
              <a:r>
                <a:rPr lang="ja-JP" altLang="en-US" sz="2400" b="1">
                  <a:solidFill>
                    <a:schemeClr val="bg1"/>
                  </a:solidFill>
                </a:rPr>
                <a:t>高于 </a:t>
              </a:r>
              <a:r>
                <a:rPr lang="ja-JP" altLang="zh-CN" sz="2400" b="1">
                  <a:solidFill>
                    <a:schemeClr val="bg1"/>
                  </a:solidFill>
                </a:rPr>
                <a:t> </a:t>
              </a:r>
              <a:r>
                <a:rPr lang="ja-JP" altLang="en-US" sz="2400" b="1">
                  <a:solidFill>
                    <a:schemeClr val="bg1"/>
                  </a:solidFill>
                </a:rPr>
                <a:t> 合同谈判</a:t>
              </a:r>
              <a:endParaRPr lang="en-US" altLang="zh-CN" sz="2400" b="1">
                <a:solidFill>
                  <a:schemeClr val="bg1"/>
                </a:solidFill>
              </a:endParaRPr>
            </a:p>
          </p:txBody>
        </p:sp>
      </p:grpSp>
      <p:grpSp>
        <p:nvGrpSpPr>
          <p:cNvPr id="402477" name="Group 45"/>
          <p:cNvGrpSpPr>
            <a:grpSpLocks/>
          </p:cNvGrpSpPr>
          <p:nvPr/>
        </p:nvGrpSpPr>
        <p:grpSpPr bwMode="auto">
          <a:xfrm>
            <a:off x="2106613" y="5013325"/>
            <a:ext cx="5084762" cy="923925"/>
            <a:chOff x="1327" y="3302"/>
            <a:chExt cx="3203" cy="582"/>
          </a:xfrm>
        </p:grpSpPr>
        <p:grpSp>
          <p:nvGrpSpPr>
            <p:cNvPr id="402438" name="Group 6"/>
            <p:cNvGrpSpPr>
              <a:grpSpLocks/>
            </p:cNvGrpSpPr>
            <p:nvPr/>
          </p:nvGrpSpPr>
          <p:grpSpPr bwMode="auto">
            <a:xfrm>
              <a:off x="1327" y="3302"/>
              <a:ext cx="3203" cy="582"/>
              <a:chOff x="1314" y="3282"/>
              <a:chExt cx="3203" cy="582"/>
            </a:xfrm>
          </p:grpSpPr>
          <p:sp>
            <p:nvSpPr>
              <p:cNvPr id="402439" name="AutoShape 7"/>
              <p:cNvSpPr>
                <a:spLocks noChangeArrowheads="1"/>
              </p:cNvSpPr>
              <p:nvPr/>
            </p:nvSpPr>
            <p:spPr bwMode="gray">
              <a:xfrm>
                <a:off x="1314" y="3282"/>
                <a:ext cx="3203" cy="582"/>
              </a:xfrm>
              <a:prstGeom prst="roundRect">
                <a:avLst>
                  <a:gd name="adj" fmla="val 16667"/>
                </a:avLst>
              </a:prstGeom>
              <a:gradFill rotWithShape="1">
                <a:gsLst>
                  <a:gs pos="0">
                    <a:schemeClr val="accent2">
                      <a:gamma/>
                      <a:shade val="66275"/>
                      <a:invGamma/>
                    </a:schemeClr>
                  </a:gs>
                  <a:gs pos="100000">
                    <a:schemeClr val="accent2"/>
                  </a:gs>
                </a:gsLst>
                <a:lin ang="0" scaled="1"/>
              </a:gradFill>
              <a:ln>
                <a:noFill/>
              </a:ln>
              <a:effectLst/>
              <a:scene3d>
                <a:camera prst="legacyPerspectiveBottom"/>
                <a:lightRig rig="legacyNormal3" dir="r"/>
              </a:scene3d>
              <a:sp3d extrusionH="430200" contourW="12700" prstMaterial="legacyMatte">
                <a:bevelT w="13500" h="13500" prst="angle"/>
                <a:bevelB w="13500" h="13500" prst="angle"/>
                <a:extrusionClr>
                  <a:schemeClr val="accent2"/>
                </a:extrusionClr>
                <a:contourClr>
                  <a:schemeClr val="accent2"/>
                </a:contour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blurRad="63500" dist="38099" dir="2700000" algn="ctr" rotWithShape="0">
                        <a:srgbClr val="080808">
                          <a:alpha val="50000"/>
                        </a:srgbClr>
                      </a:outerShdw>
                    </a:effectLst>
                  </a14:hiddenEffects>
                </a:ext>
              </a:extLst>
            </p:spPr>
            <p:txBody>
              <a:bodyPr wrap="none" anchor="ctr">
                <a:flatTx/>
              </a:bodyPr>
              <a:lstStyle/>
              <a:p>
                <a:endParaRPr lang="en-US"/>
              </a:p>
            </p:txBody>
          </p:sp>
          <p:sp>
            <p:nvSpPr>
              <p:cNvPr id="402440" name="Line 8"/>
              <p:cNvSpPr>
                <a:spLocks noChangeShapeType="1"/>
              </p:cNvSpPr>
              <p:nvPr/>
            </p:nvSpPr>
            <p:spPr bwMode="gray">
              <a:xfrm>
                <a:off x="1392" y="3861"/>
                <a:ext cx="2950" cy="0"/>
              </a:xfrm>
              <a:prstGeom prst="line">
                <a:avLst/>
              </a:prstGeom>
              <a:noFill/>
              <a:ln w="3175">
                <a:solidFill>
                  <a:srgbClr val="FFFFFF">
                    <a:alpha val="14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2441" name="Line 9"/>
              <p:cNvSpPr>
                <a:spLocks noChangeShapeType="1"/>
              </p:cNvSpPr>
              <p:nvPr/>
            </p:nvSpPr>
            <p:spPr bwMode="gray">
              <a:xfrm>
                <a:off x="1407" y="3282"/>
                <a:ext cx="2950" cy="0"/>
              </a:xfrm>
              <a:prstGeom prst="line">
                <a:avLst/>
              </a:prstGeom>
              <a:noFill/>
              <a:ln w="3175">
                <a:solidFill>
                  <a:srgbClr val="FFFFFF">
                    <a:alpha val="25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02453" name="Text Box 25"/>
            <p:cNvSpPr txBox="1">
              <a:spLocks noChangeArrowheads="1"/>
            </p:cNvSpPr>
            <p:nvPr/>
          </p:nvSpPr>
          <p:spPr bwMode="gray">
            <a:xfrm>
              <a:off x="1436" y="3460"/>
              <a:ext cx="28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eaLnBrk="0" hangingPunct="0"/>
              <a:r>
                <a:rPr lang="ja-JP" altLang="en-US" sz="2400" b="1">
                  <a:solidFill>
                    <a:schemeClr val="bg1"/>
                  </a:solidFill>
                </a:rPr>
                <a:t>响应变化</a:t>
              </a:r>
              <a:r>
                <a:rPr lang="ja-JP" altLang="zh-CN" sz="2400" b="1">
                  <a:solidFill>
                    <a:schemeClr val="bg1"/>
                  </a:solidFill>
                </a:rPr>
                <a:t> </a:t>
              </a:r>
              <a:r>
                <a:rPr lang="ja-JP" altLang="en-US" sz="2400" b="1">
                  <a:solidFill>
                    <a:schemeClr val="bg1"/>
                  </a:solidFill>
                </a:rPr>
                <a:t> </a:t>
              </a:r>
              <a:r>
                <a:rPr lang="ja-JP" altLang="zh-CN" sz="2400" b="1">
                  <a:solidFill>
                    <a:schemeClr val="bg1"/>
                  </a:solidFill>
                </a:rPr>
                <a:t> </a:t>
              </a:r>
              <a:r>
                <a:rPr lang="ja-JP" altLang="en-US" sz="2400" b="1">
                  <a:solidFill>
                    <a:schemeClr val="bg1"/>
                  </a:solidFill>
                </a:rPr>
                <a:t> </a:t>
              </a:r>
              <a:r>
                <a:rPr lang="ja-JP" altLang="zh-CN" sz="2400" b="1">
                  <a:solidFill>
                    <a:schemeClr val="bg1"/>
                  </a:solidFill>
                </a:rPr>
                <a:t> </a:t>
              </a:r>
              <a:r>
                <a:rPr lang="ja-JP" altLang="en-US" sz="2400" b="1">
                  <a:solidFill>
                    <a:schemeClr val="bg1"/>
                  </a:solidFill>
                </a:rPr>
                <a:t> 高于 </a:t>
              </a:r>
              <a:r>
                <a:rPr lang="ja-JP" altLang="zh-CN" sz="2400" b="1">
                  <a:solidFill>
                    <a:schemeClr val="bg1"/>
                  </a:solidFill>
                </a:rPr>
                <a:t> </a:t>
              </a:r>
              <a:r>
                <a:rPr lang="ja-JP" altLang="en-US" sz="2400" b="1">
                  <a:solidFill>
                    <a:schemeClr val="bg1"/>
                  </a:solidFill>
                </a:rPr>
                <a:t> 遵循计划</a:t>
              </a:r>
              <a:endParaRPr lang="en-US" altLang="zh-CN" sz="2400" b="1">
                <a:solidFill>
                  <a:schemeClr val="bg1"/>
                </a:solidFill>
              </a:endParaRPr>
            </a:p>
          </p:txBody>
        </p:sp>
      </p:grpSp>
      <p:sp>
        <p:nvSpPr>
          <p:cNvPr id="402474" name="Rectangle 42"/>
          <p:cNvSpPr>
            <a:spLocks noGrp="1" noChangeArrowheads="1"/>
          </p:cNvSpPr>
          <p:nvPr>
            <p:ph type="title"/>
          </p:nvPr>
        </p:nvSpPr>
        <p:spPr>
          <a:xfrm>
            <a:off x="457200" y="277813"/>
            <a:ext cx="8229600" cy="847725"/>
          </a:xfrm>
          <a:noFill/>
          <a:ln/>
        </p:spPr>
        <p:txBody>
          <a:bodyPr/>
          <a:lstStyle/>
          <a:p>
            <a:r>
              <a:rPr lang="zh-CN" altLang="en-US">
                <a:solidFill>
                  <a:srgbClr val="FFFF00"/>
                </a:solidFill>
              </a:rPr>
              <a:t>敏捷联盟宣言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2478"/>
                                        </p:tgtEl>
                                        <p:attrNameLst>
                                          <p:attrName>style.visibility</p:attrName>
                                        </p:attrNameLst>
                                      </p:cBhvr>
                                      <p:to>
                                        <p:strVal val="visible"/>
                                      </p:to>
                                    </p:set>
                                    <p:animEffect transition="in" filter="blinds(horizontal)">
                                      <p:cBhvr>
                                        <p:cTn id="7" dur="500"/>
                                        <p:tgtEl>
                                          <p:spTgt spid="4024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2475"/>
                                        </p:tgtEl>
                                        <p:attrNameLst>
                                          <p:attrName>style.visibility</p:attrName>
                                        </p:attrNameLst>
                                      </p:cBhvr>
                                      <p:to>
                                        <p:strVal val="visible"/>
                                      </p:to>
                                    </p:set>
                                    <p:animEffect transition="in" filter="blinds(horizontal)">
                                      <p:cBhvr>
                                        <p:cTn id="12" dur="500"/>
                                        <p:tgtEl>
                                          <p:spTgt spid="4024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2476"/>
                                        </p:tgtEl>
                                        <p:attrNameLst>
                                          <p:attrName>style.visibility</p:attrName>
                                        </p:attrNameLst>
                                      </p:cBhvr>
                                      <p:to>
                                        <p:strVal val="visible"/>
                                      </p:to>
                                    </p:set>
                                    <p:animEffect transition="in" filter="blinds(horizontal)">
                                      <p:cBhvr>
                                        <p:cTn id="17" dur="500"/>
                                        <p:tgtEl>
                                          <p:spTgt spid="4024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2477"/>
                                        </p:tgtEl>
                                        <p:attrNameLst>
                                          <p:attrName>style.visibility</p:attrName>
                                        </p:attrNameLst>
                                      </p:cBhvr>
                                      <p:to>
                                        <p:strVal val="visible"/>
                                      </p:to>
                                    </p:set>
                                    <p:animEffect transition="in" filter="blinds(horizontal)">
                                      <p:cBhvr>
                                        <p:cTn id="22" dur="500"/>
                                        <p:tgtEl>
                                          <p:spTgt spid="402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a:xfrm>
            <a:off x="468313" y="0"/>
            <a:ext cx="8229600" cy="1143000"/>
          </a:xfrm>
        </p:spPr>
        <p:txBody>
          <a:bodyPr/>
          <a:lstStyle/>
          <a:p>
            <a:r>
              <a:rPr lang="en-US" altLang="zh-CN">
                <a:solidFill>
                  <a:srgbClr val="FFFF00"/>
                </a:solidFill>
              </a:rPr>
              <a:t>Why </a:t>
            </a:r>
            <a:r>
              <a:rPr lang="zh-CN" altLang="en-US">
                <a:solidFill>
                  <a:srgbClr val="FFFF00"/>
                </a:solidFill>
              </a:rPr>
              <a:t>敏捷？</a:t>
            </a:r>
          </a:p>
        </p:txBody>
      </p:sp>
      <p:sp>
        <p:nvSpPr>
          <p:cNvPr id="544771" name="Rectangle 3"/>
          <p:cNvSpPr>
            <a:spLocks noGrp="1" noChangeArrowheads="1"/>
          </p:cNvSpPr>
          <p:nvPr>
            <p:ph type="body" idx="1"/>
          </p:nvPr>
        </p:nvSpPr>
        <p:spPr>
          <a:xfrm>
            <a:off x="457200" y="1341438"/>
            <a:ext cx="8362950" cy="5111750"/>
          </a:xfrm>
        </p:spPr>
        <p:txBody>
          <a:bodyPr/>
          <a:lstStyle/>
          <a:p>
            <a:pPr>
              <a:lnSpc>
                <a:spcPct val="80000"/>
              </a:lnSpc>
            </a:pPr>
            <a:r>
              <a:rPr lang="zh-CN" altLang="en-US" sz="2800">
                <a:solidFill>
                  <a:srgbClr val="969696"/>
                </a:solidFill>
                <a:latin typeface="ＭＳ Ｐゴシック" charset="-128"/>
              </a:rPr>
              <a:t>快速上市</a:t>
            </a:r>
          </a:p>
          <a:p>
            <a:pPr>
              <a:lnSpc>
                <a:spcPct val="80000"/>
              </a:lnSpc>
            </a:pPr>
            <a:r>
              <a:rPr lang="zh-CN" altLang="en-US" sz="2800">
                <a:solidFill>
                  <a:srgbClr val="969696"/>
                </a:solidFill>
                <a:latin typeface="ＭＳ Ｐゴシック" charset="-128"/>
              </a:rPr>
              <a:t>使项目更可控</a:t>
            </a:r>
            <a:endParaRPr lang="ja-JP" altLang="en-US" sz="2800">
              <a:solidFill>
                <a:srgbClr val="969696"/>
              </a:solidFill>
              <a:latin typeface="ＭＳ Ｐゴシック" charset="-128"/>
            </a:endParaRPr>
          </a:p>
          <a:p>
            <a:pPr>
              <a:lnSpc>
                <a:spcPct val="80000"/>
              </a:lnSpc>
            </a:pPr>
            <a:r>
              <a:rPr lang="zh-CN" altLang="en-US" sz="2800">
                <a:solidFill>
                  <a:srgbClr val="969696"/>
                </a:solidFill>
                <a:latin typeface="ＭＳ Ｐゴシック" charset="-128"/>
              </a:rPr>
              <a:t>提高质量</a:t>
            </a:r>
            <a:endParaRPr lang="ja-JP" altLang="en-US" sz="2800">
              <a:solidFill>
                <a:srgbClr val="969696"/>
              </a:solidFill>
              <a:latin typeface="ＭＳ Ｐゴシック" charset="-128"/>
            </a:endParaRPr>
          </a:p>
          <a:p>
            <a:pPr>
              <a:lnSpc>
                <a:spcPct val="80000"/>
              </a:lnSpc>
            </a:pPr>
            <a:r>
              <a:rPr lang="zh-CN" altLang="en-US" sz="2800">
                <a:solidFill>
                  <a:srgbClr val="969696"/>
                </a:solidFill>
                <a:latin typeface="ＭＳ Ｐゴシック" charset="-128"/>
              </a:rPr>
              <a:t>降低风险</a:t>
            </a:r>
            <a:endParaRPr lang="en-US" altLang="zh-CN" sz="2800">
              <a:solidFill>
                <a:srgbClr val="969696"/>
              </a:solidFill>
              <a:latin typeface="ＭＳ Ｐゴシック" charset="-128"/>
            </a:endParaRPr>
          </a:p>
          <a:p>
            <a:pPr>
              <a:lnSpc>
                <a:spcPct val="80000"/>
              </a:lnSpc>
            </a:pPr>
            <a:r>
              <a:rPr lang="zh-CN" altLang="en-US" sz="2800">
                <a:solidFill>
                  <a:srgbClr val="969696"/>
                </a:solidFill>
                <a:latin typeface="ＭＳ Ｐゴシック" charset="-128"/>
              </a:rPr>
              <a:t>增加</a:t>
            </a:r>
            <a:r>
              <a:rPr lang="en-US" altLang="zh-CN" sz="2800">
                <a:solidFill>
                  <a:srgbClr val="969696"/>
                </a:solidFill>
                <a:latin typeface="ＭＳ Ｐゴシック" charset="-128"/>
              </a:rPr>
              <a:t>ROI</a:t>
            </a:r>
            <a:r>
              <a:rPr lang="zh-CN" altLang="en-US" sz="2800">
                <a:solidFill>
                  <a:srgbClr val="969696"/>
                </a:solidFill>
                <a:latin typeface="ＭＳ Ｐゴシック" charset="-128"/>
              </a:rPr>
              <a:t>和成功率</a:t>
            </a:r>
          </a:p>
          <a:p>
            <a:pPr>
              <a:lnSpc>
                <a:spcPct val="80000"/>
              </a:lnSpc>
            </a:pPr>
            <a:r>
              <a:rPr lang="zh-CN" altLang="en-US" sz="2800">
                <a:solidFill>
                  <a:srgbClr val="969696"/>
                </a:solidFill>
                <a:latin typeface="ＭＳ Ｐゴシック" charset="-128"/>
              </a:rPr>
              <a:t>最终用户，干系人的积极参与</a:t>
            </a:r>
          </a:p>
          <a:p>
            <a:pPr>
              <a:lnSpc>
                <a:spcPct val="80000"/>
              </a:lnSpc>
            </a:pPr>
            <a:r>
              <a:rPr lang="zh-CN" altLang="en-US" sz="2800">
                <a:solidFill>
                  <a:srgbClr val="969696"/>
                </a:solidFill>
                <a:latin typeface="ＭＳ Ｐゴシック" charset="-128"/>
              </a:rPr>
              <a:t>需求频繁变更</a:t>
            </a:r>
          </a:p>
          <a:p>
            <a:pPr>
              <a:lnSpc>
                <a:spcPct val="80000"/>
              </a:lnSpc>
            </a:pPr>
            <a:r>
              <a:rPr lang="zh-CN" altLang="en-US" sz="2800">
                <a:solidFill>
                  <a:srgbClr val="969696"/>
                </a:solidFill>
                <a:latin typeface="ＭＳ Ｐゴシック" charset="-128"/>
              </a:rPr>
              <a:t>着眼于软件开发而不是流程和文档。</a:t>
            </a:r>
          </a:p>
          <a:p>
            <a:pPr>
              <a:lnSpc>
                <a:spcPct val="80000"/>
              </a:lnSpc>
            </a:pPr>
            <a:r>
              <a:rPr lang="zh-CN" altLang="en-US" sz="2800">
                <a:solidFill>
                  <a:srgbClr val="969696"/>
                </a:solidFill>
                <a:latin typeface="ＭＳ Ｐゴシック" charset="-128"/>
              </a:rPr>
              <a:t>客户满意度</a:t>
            </a:r>
          </a:p>
          <a:p>
            <a:pPr>
              <a:lnSpc>
                <a:spcPct val="80000"/>
              </a:lnSpc>
            </a:pPr>
            <a:r>
              <a:rPr lang="zh-CN" altLang="en-US" sz="2800">
                <a:solidFill>
                  <a:srgbClr val="969696"/>
                </a:solidFill>
                <a:latin typeface="ＭＳ Ｐゴシック" charset="-128"/>
              </a:rPr>
              <a:t>降低成本</a:t>
            </a:r>
          </a:p>
          <a:p>
            <a:pPr>
              <a:lnSpc>
                <a:spcPct val="80000"/>
              </a:lnSpc>
            </a:pPr>
            <a:r>
              <a:rPr lang="zh-CN" altLang="en-US" sz="2800">
                <a:solidFill>
                  <a:srgbClr val="969696"/>
                </a:solidFill>
                <a:latin typeface="ＭＳ Ｐゴシック" charset="-128"/>
              </a:rPr>
              <a:t>提高并保持士气</a:t>
            </a:r>
          </a:p>
          <a:p>
            <a:pPr>
              <a:lnSpc>
                <a:spcPct val="80000"/>
              </a:lnSpc>
            </a:pPr>
            <a:endParaRPr lang="zh-CN" altLang="en-US" sz="2800">
              <a:solidFill>
                <a:srgbClr val="969696"/>
              </a:solidFill>
              <a:latin typeface="ＭＳ Ｐゴシック"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zh-CN" altLang="en-US">
                <a:solidFill>
                  <a:srgbClr val="FFFF00"/>
                </a:solidFill>
              </a:rPr>
              <a:t>极限编程（</a:t>
            </a:r>
            <a:r>
              <a:rPr lang="en-US" altLang="ja-JP" sz="3200">
                <a:solidFill>
                  <a:srgbClr val="FFFF00"/>
                </a:solidFill>
              </a:rPr>
              <a:t>eXtreme Programming</a:t>
            </a:r>
            <a:r>
              <a:rPr lang="ja-JP" altLang="en-US" sz="3200">
                <a:solidFill>
                  <a:srgbClr val="FFFF00"/>
                </a:solidFill>
              </a:rPr>
              <a:t>，</a:t>
            </a:r>
            <a:r>
              <a:rPr lang="en-US" altLang="ja-JP" sz="3200">
                <a:solidFill>
                  <a:srgbClr val="FFFF00"/>
                </a:solidFill>
              </a:rPr>
              <a:t>XP</a:t>
            </a:r>
            <a:r>
              <a:rPr lang="en-US" altLang="ja-JP">
                <a:solidFill>
                  <a:srgbClr val="FFFF00"/>
                </a:solidFill>
              </a:rPr>
              <a:t> </a:t>
            </a:r>
            <a:r>
              <a:rPr lang="zh-CN" altLang="en-US">
                <a:solidFill>
                  <a:srgbClr val="FFFF00"/>
                </a:solidFill>
              </a:rPr>
              <a:t>）</a:t>
            </a:r>
          </a:p>
        </p:txBody>
      </p:sp>
      <p:sp>
        <p:nvSpPr>
          <p:cNvPr id="528387" name="Rectangle 3"/>
          <p:cNvSpPr>
            <a:spLocks noGrp="1" noChangeArrowheads="1"/>
          </p:cNvSpPr>
          <p:nvPr>
            <p:ph type="body" idx="1"/>
          </p:nvPr>
        </p:nvSpPr>
        <p:spPr/>
        <p:txBody>
          <a:bodyPr/>
          <a:lstStyle/>
          <a:p>
            <a:pPr>
              <a:lnSpc>
                <a:spcPct val="80000"/>
              </a:lnSpc>
            </a:pPr>
            <a:r>
              <a:rPr lang="en-US" altLang="ja-JP" sz="2800" dirty="0">
                <a:solidFill>
                  <a:srgbClr val="C0C0C0"/>
                </a:solidFill>
              </a:rPr>
              <a:t>XP</a:t>
            </a:r>
            <a:r>
              <a:rPr lang="ja-JP" altLang="en-US" sz="2800" dirty="0">
                <a:solidFill>
                  <a:srgbClr val="C0C0C0"/>
                </a:solidFill>
              </a:rPr>
              <a:t>是一种高度动态的过程，它通过非常短的迭代周期来应对需</a:t>
            </a:r>
            <a:r>
              <a:rPr lang="ja-JP" altLang="en-US" sz="2800" dirty="0" smtClean="0">
                <a:solidFill>
                  <a:srgbClr val="C0C0C0"/>
                </a:solidFill>
              </a:rPr>
              <a:t>求的变化</a:t>
            </a:r>
            <a:endParaRPr lang="en-US" altLang="ja-JP" sz="2800" dirty="0" smtClean="0">
              <a:solidFill>
                <a:srgbClr val="C0C0C0"/>
              </a:solidFill>
            </a:endParaRPr>
          </a:p>
          <a:p>
            <a:pPr>
              <a:lnSpc>
                <a:spcPct val="80000"/>
              </a:lnSpc>
            </a:pPr>
            <a:r>
              <a:rPr lang="ja-JP" altLang="en-US" sz="2800" dirty="0" smtClean="0">
                <a:solidFill>
                  <a:srgbClr val="C0C0C0"/>
                </a:solidFill>
              </a:rPr>
              <a:t>“</a:t>
            </a:r>
            <a:r>
              <a:rPr lang="ja-JP" altLang="en-US" sz="2800" dirty="0">
                <a:solidFill>
                  <a:srgbClr val="C0C0C0"/>
                </a:solidFill>
              </a:rPr>
              <a:t>拥抱变化</a:t>
            </a:r>
            <a:r>
              <a:rPr lang="ja-JP" altLang="en-US" sz="2800" dirty="0" smtClean="0">
                <a:solidFill>
                  <a:srgbClr val="C0C0C0"/>
                </a:solidFill>
              </a:rPr>
              <a:t>”</a:t>
            </a:r>
            <a:r>
              <a:rPr lang="zh-CN" altLang="en-US" sz="2800" dirty="0" smtClean="0">
                <a:solidFill>
                  <a:srgbClr val="C0C0C0"/>
                </a:solidFill>
              </a:rPr>
              <a:t>： </a:t>
            </a:r>
            <a:r>
              <a:rPr lang="en-US" altLang="ja-JP" sz="2800" dirty="0" smtClean="0">
                <a:solidFill>
                  <a:srgbClr val="C0C0C0"/>
                </a:solidFill>
              </a:rPr>
              <a:t>XP</a:t>
            </a:r>
            <a:r>
              <a:rPr lang="ja-JP" altLang="en-US" sz="2800" dirty="0">
                <a:solidFill>
                  <a:srgbClr val="C0C0C0"/>
                </a:solidFill>
              </a:rPr>
              <a:t>一般适用于需求不确定、变化快，项目历时不超过半年，而人数不超过</a:t>
            </a:r>
            <a:r>
              <a:rPr lang="en-US" altLang="ja-JP" sz="2800" dirty="0">
                <a:solidFill>
                  <a:srgbClr val="C0C0C0"/>
                </a:solidFill>
              </a:rPr>
              <a:t>10</a:t>
            </a:r>
            <a:r>
              <a:rPr lang="ja-JP" altLang="en-US" sz="2800" dirty="0">
                <a:solidFill>
                  <a:srgbClr val="C0C0C0"/>
                </a:solidFill>
              </a:rPr>
              <a:t>个、在同一地点工作的中小型团队</a:t>
            </a:r>
            <a:r>
              <a:rPr lang="ja-JP" altLang="en-US" sz="2800" dirty="0" smtClean="0">
                <a:solidFill>
                  <a:srgbClr val="C0C0C0"/>
                </a:solidFill>
              </a:rPr>
              <a:t>。</a:t>
            </a:r>
            <a:endParaRPr lang="ja-JP" altLang="zh-CN" sz="2800" dirty="0">
              <a:solidFill>
                <a:srgbClr val="C0C0C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zh-CN" altLang="en-US">
                <a:solidFill>
                  <a:srgbClr val="FFFF00"/>
                </a:solidFill>
              </a:rPr>
              <a:t>极限编程</a:t>
            </a:r>
            <a:r>
              <a:rPr lang="en-US" altLang="zh-CN">
                <a:solidFill>
                  <a:srgbClr val="FFFF00"/>
                </a:solidFill>
              </a:rPr>
              <a:t>-</a:t>
            </a:r>
            <a:r>
              <a:rPr lang="zh-CN" altLang="en-US">
                <a:solidFill>
                  <a:srgbClr val="FFFF00"/>
                </a:solidFill>
              </a:rPr>
              <a:t>价值观</a:t>
            </a:r>
            <a:endParaRPr lang="ja-JP" altLang="en-US">
              <a:solidFill>
                <a:srgbClr val="FFFF00"/>
              </a:solidFill>
            </a:endParaRPr>
          </a:p>
        </p:txBody>
      </p:sp>
      <p:sp>
        <p:nvSpPr>
          <p:cNvPr id="530435" name="Rectangle 3"/>
          <p:cNvSpPr>
            <a:spLocks noGrp="1" noChangeArrowheads="1"/>
          </p:cNvSpPr>
          <p:nvPr>
            <p:ph type="body" idx="1"/>
          </p:nvPr>
        </p:nvSpPr>
        <p:spPr>
          <a:xfrm>
            <a:off x="457200" y="1600200"/>
            <a:ext cx="8362950" cy="5257800"/>
          </a:xfrm>
        </p:spPr>
        <p:txBody>
          <a:bodyPr/>
          <a:lstStyle/>
          <a:p>
            <a:pPr>
              <a:lnSpc>
                <a:spcPct val="80000"/>
              </a:lnSpc>
            </a:pPr>
            <a:r>
              <a:rPr lang="ja-JP" altLang="en-US" sz="2400" dirty="0">
                <a:solidFill>
                  <a:srgbClr val="FF0000"/>
                </a:solidFill>
                <a:latin typeface="ＭＳ Ｐゴシック" charset="-128"/>
              </a:rPr>
              <a:t>沟通</a:t>
            </a:r>
          </a:p>
          <a:p>
            <a:pPr>
              <a:lnSpc>
                <a:spcPct val="80000"/>
              </a:lnSpc>
              <a:buFontTx/>
              <a:buNone/>
            </a:pPr>
            <a:r>
              <a:rPr lang="ja-JP" altLang="zh-CN" sz="2400" dirty="0">
                <a:solidFill>
                  <a:srgbClr val="C0C0C0"/>
                </a:solidFill>
                <a:latin typeface="ＭＳ Ｐゴシック" charset="-128"/>
              </a:rPr>
              <a:t> </a:t>
            </a:r>
            <a:r>
              <a:rPr lang="ja-JP" altLang="en-US" sz="2400" dirty="0">
                <a:solidFill>
                  <a:srgbClr val="C0C0C0"/>
                </a:solidFill>
                <a:latin typeface="ＭＳ Ｐゴシック" charset="-128"/>
              </a:rPr>
              <a:t> </a:t>
            </a:r>
            <a:r>
              <a:rPr lang="ja-JP" altLang="zh-CN" sz="2400" dirty="0">
                <a:solidFill>
                  <a:srgbClr val="C0C0C0"/>
                </a:solidFill>
                <a:latin typeface="ＭＳ Ｐゴシック" charset="-128"/>
              </a:rPr>
              <a:t> </a:t>
            </a:r>
            <a:r>
              <a:rPr lang="ja-JP" altLang="en-US" sz="2400" dirty="0">
                <a:solidFill>
                  <a:srgbClr val="C0C0C0"/>
                </a:solidFill>
                <a:latin typeface="ＭＳ Ｐゴシック" charset="-128"/>
              </a:rPr>
              <a:t> </a:t>
            </a:r>
            <a:r>
              <a:rPr lang="ja-JP" altLang="zh-CN" sz="2400" dirty="0">
                <a:solidFill>
                  <a:srgbClr val="C0C0C0"/>
                </a:solidFill>
                <a:latin typeface="ＭＳ Ｐゴシック" charset="-128"/>
              </a:rPr>
              <a:t> </a:t>
            </a:r>
            <a:r>
              <a:rPr lang="ja-JP" altLang="en-US" sz="2400" dirty="0">
                <a:solidFill>
                  <a:srgbClr val="C0C0C0"/>
                </a:solidFill>
                <a:latin typeface="ＭＳ Ｐゴシック" charset="-128"/>
              </a:rPr>
              <a:t> </a:t>
            </a:r>
            <a:r>
              <a:rPr lang="ja-JP" altLang="zh-CN" sz="2400" dirty="0">
                <a:solidFill>
                  <a:srgbClr val="C0C0C0"/>
                </a:solidFill>
                <a:latin typeface="ＭＳ Ｐゴシック" charset="-128"/>
              </a:rPr>
              <a:t> </a:t>
            </a:r>
            <a:r>
              <a:rPr lang="ja-JP" altLang="en-US" sz="2400" dirty="0">
                <a:solidFill>
                  <a:srgbClr val="C0C0C0"/>
                </a:solidFill>
                <a:latin typeface="ＭＳ Ｐゴシック" charset="-128"/>
              </a:rPr>
              <a:t>让开发人员集体负责所有代码并结对工作，鼓励与客户以及团队内部的不断沟通。</a:t>
            </a:r>
          </a:p>
          <a:p>
            <a:pPr>
              <a:lnSpc>
                <a:spcPct val="80000"/>
              </a:lnSpc>
            </a:pPr>
            <a:r>
              <a:rPr lang="ja-JP" altLang="en-US" sz="2400" dirty="0">
                <a:solidFill>
                  <a:srgbClr val="FF0000"/>
                </a:solidFill>
                <a:latin typeface="ＭＳ Ｐゴシック" charset="-128"/>
              </a:rPr>
              <a:t>简化</a:t>
            </a:r>
          </a:p>
          <a:p>
            <a:pPr>
              <a:lnSpc>
                <a:spcPct val="80000"/>
              </a:lnSpc>
              <a:buFontTx/>
              <a:buNone/>
            </a:pPr>
            <a:r>
              <a:rPr lang="ja-JP" altLang="zh-CN" sz="2400" dirty="0">
                <a:solidFill>
                  <a:srgbClr val="C0C0C0"/>
                </a:solidFill>
                <a:latin typeface="ＭＳ Ｐゴシック" charset="-128"/>
              </a:rPr>
              <a:t> </a:t>
            </a:r>
            <a:r>
              <a:rPr lang="ja-JP" altLang="en-US" sz="2400" dirty="0">
                <a:solidFill>
                  <a:srgbClr val="C0C0C0"/>
                </a:solidFill>
                <a:latin typeface="ＭＳ Ｐゴシック" charset="-128"/>
              </a:rPr>
              <a:t> </a:t>
            </a:r>
            <a:r>
              <a:rPr lang="ja-JP" altLang="zh-CN" sz="2400" dirty="0">
                <a:solidFill>
                  <a:srgbClr val="C0C0C0"/>
                </a:solidFill>
                <a:latin typeface="ＭＳ Ｐゴシック" charset="-128"/>
              </a:rPr>
              <a:t> </a:t>
            </a:r>
            <a:r>
              <a:rPr lang="ja-JP" altLang="en-US" sz="2400" dirty="0">
                <a:solidFill>
                  <a:srgbClr val="C0C0C0"/>
                </a:solidFill>
                <a:latin typeface="ＭＳ Ｐゴシック" charset="-128"/>
              </a:rPr>
              <a:t>鼓励只开发当前需要的功能，摒弃了过多的文档，坚定地专注于最小化解决方案，做好为新特性改变设计，在系统隐喻和公共代码规范的指导下不断重构的准备。</a:t>
            </a:r>
          </a:p>
          <a:p>
            <a:pPr>
              <a:lnSpc>
                <a:spcPct val="80000"/>
              </a:lnSpc>
            </a:pPr>
            <a:r>
              <a:rPr lang="ja-JP" altLang="en-US" sz="2400" dirty="0">
                <a:solidFill>
                  <a:srgbClr val="FF0000"/>
                </a:solidFill>
                <a:latin typeface="ＭＳ Ｐゴシック" charset="-128"/>
              </a:rPr>
              <a:t>反馈</a:t>
            </a:r>
          </a:p>
          <a:p>
            <a:pPr>
              <a:lnSpc>
                <a:spcPct val="80000"/>
              </a:lnSpc>
              <a:buFontTx/>
              <a:buNone/>
            </a:pPr>
            <a:r>
              <a:rPr lang="ja-JP" altLang="zh-CN" sz="2400" dirty="0">
                <a:solidFill>
                  <a:srgbClr val="C0C0C0"/>
                </a:solidFill>
                <a:latin typeface="ＭＳ Ｐゴシック" charset="-128"/>
              </a:rPr>
              <a:t> </a:t>
            </a:r>
            <a:r>
              <a:rPr lang="ja-JP" altLang="en-US" sz="2400" dirty="0">
                <a:solidFill>
                  <a:srgbClr val="C0C0C0"/>
                </a:solidFill>
                <a:latin typeface="ＭＳ Ｐゴシック" charset="-128"/>
              </a:rPr>
              <a:t> </a:t>
            </a:r>
            <a:r>
              <a:rPr lang="ja-JP" altLang="zh-CN" sz="2400" dirty="0">
                <a:solidFill>
                  <a:srgbClr val="C0C0C0"/>
                </a:solidFill>
                <a:latin typeface="ＭＳ Ｐゴシック" charset="-128"/>
              </a:rPr>
              <a:t> </a:t>
            </a:r>
            <a:r>
              <a:rPr lang="ja-JP" altLang="en-US" sz="2400" dirty="0">
                <a:solidFill>
                  <a:srgbClr val="C0C0C0"/>
                </a:solidFill>
                <a:latin typeface="ＭＳ Ｐゴシック" charset="-128"/>
              </a:rPr>
              <a:t>通过单元测试和功能测试获得快速反馈。在编码之前先写测试用例，并在设计改变或集成之后重新测试，客户现场代表也能编写功能测试。</a:t>
            </a:r>
          </a:p>
          <a:p>
            <a:pPr>
              <a:lnSpc>
                <a:spcPct val="80000"/>
              </a:lnSpc>
            </a:pPr>
            <a:r>
              <a:rPr lang="ja-JP" altLang="en-US" sz="2400" dirty="0">
                <a:solidFill>
                  <a:srgbClr val="FF0000"/>
                </a:solidFill>
                <a:latin typeface="ＭＳ Ｐゴシック" charset="-128"/>
              </a:rPr>
              <a:t>勇气</a:t>
            </a:r>
          </a:p>
          <a:p>
            <a:pPr>
              <a:lnSpc>
                <a:spcPct val="80000"/>
              </a:lnSpc>
              <a:buFontTx/>
              <a:buNone/>
            </a:pPr>
            <a:r>
              <a:rPr lang="ja-JP" altLang="zh-CN" sz="2400" dirty="0">
                <a:solidFill>
                  <a:srgbClr val="C0C0C0"/>
                </a:solidFill>
                <a:latin typeface="ＭＳ Ｐゴシック" charset="-128"/>
              </a:rPr>
              <a:t> </a:t>
            </a:r>
            <a:r>
              <a:rPr lang="ja-JP" altLang="en-US" sz="2400" dirty="0">
                <a:solidFill>
                  <a:srgbClr val="C0C0C0"/>
                </a:solidFill>
                <a:latin typeface="ＭＳ Ｐゴシック" charset="-128"/>
              </a:rPr>
              <a:t> </a:t>
            </a:r>
            <a:r>
              <a:rPr lang="ja-JP" altLang="zh-CN" sz="2400" dirty="0">
                <a:solidFill>
                  <a:srgbClr val="C0C0C0"/>
                </a:solidFill>
                <a:latin typeface="ＭＳ Ｐゴシック" charset="-128"/>
              </a:rPr>
              <a:t> </a:t>
            </a:r>
            <a:r>
              <a:rPr lang="ja-JP" altLang="en-US" sz="2400" dirty="0">
                <a:solidFill>
                  <a:srgbClr val="C0C0C0"/>
                </a:solidFill>
                <a:latin typeface="ＭＳ Ｐゴシック" charset="-128"/>
              </a:rPr>
              <a:t> 提倡积极面对现实和处理问题的勇气，比如放弃已有代码、改进系统设计。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0435">
                                            <p:txEl>
                                              <p:pRg st="0" end="0"/>
                                            </p:txEl>
                                          </p:spTgt>
                                        </p:tgtEl>
                                        <p:attrNameLst>
                                          <p:attrName>style.visibility</p:attrName>
                                        </p:attrNameLst>
                                      </p:cBhvr>
                                      <p:to>
                                        <p:strVal val="visible"/>
                                      </p:to>
                                    </p:set>
                                    <p:anim calcmode="lin" valueType="num">
                                      <p:cBhvr additive="base">
                                        <p:cTn id="7" dur="500" fill="hold"/>
                                        <p:tgtEl>
                                          <p:spTgt spid="5304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304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30435">
                                            <p:txEl>
                                              <p:pRg st="1" end="1"/>
                                            </p:txEl>
                                          </p:spTgt>
                                        </p:tgtEl>
                                        <p:attrNameLst>
                                          <p:attrName>style.visibility</p:attrName>
                                        </p:attrNameLst>
                                      </p:cBhvr>
                                      <p:to>
                                        <p:strVal val="visible"/>
                                      </p:to>
                                    </p:set>
                                    <p:anim calcmode="lin" valueType="num">
                                      <p:cBhvr additive="base">
                                        <p:cTn id="13" dur="500" fill="hold"/>
                                        <p:tgtEl>
                                          <p:spTgt spid="5304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304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30435">
                                            <p:txEl>
                                              <p:pRg st="2" end="2"/>
                                            </p:txEl>
                                          </p:spTgt>
                                        </p:tgtEl>
                                        <p:attrNameLst>
                                          <p:attrName>style.visibility</p:attrName>
                                        </p:attrNameLst>
                                      </p:cBhvr>
                                      <p:to>
                                        <p:strVal val="visible"/>
                                      </p:to>
                                    </p:set>
                                    <p:anim calcmode="lin" valueType="num">
                                      <p:cBhvr additive="base">
                                        <p:cTn id="19" dur="500" fill="hold"/>
                                        <p:tgtEl>
                                          <p:spTgt spid="5304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304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30435">
                                            <p:txEl>
                                              <p:pRg st="3" end="3"/>
                                            </p:txEl>
                                          </p:spTgt>
                                        </p:tgtEl>
                                        <p:attrNameLst>
                                          <p:attrName>style.visibility</p:attrName>
                                        </p:attrNameLst>
                                      </p:cBhvr>
                                      <p:to>
                                        <p:strVal val="visible"/>
                                      </p:to>
                                    </p:set>
                                    <p:anim calcmode="lin" valueType="num">
                                      <p:cBhvr additive="base">
                                        <p:cTn id="25" dur="500" fill="hold"/>
                                        <p:tgtEl>
                                          <p:spTgt spid="5304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304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30435">
                                            <p:txEl>
                                              <p:pRg st="4" end="4"/>
                                            </p:txEl>
                                          </p:spTgt>
                                        </p:tgtEl>
                                        <p:attrNameLst>
                                          <p:attrName>style.visibility</p:attrName>
                                        </p:attrNameLst>
                                      </p:cBhvr>
                                      <p:to>
                                        <p:strVal val="visible"/>
                                      </p:to>
                                    </p:set>
                                    <p:anim calcmode="lin" valueType="num">
                                      <p:cBhvr additive="base">
                                        <p:cTn id="31" dur="500" fill="hold"/>
                                        <p:tgtEl>
                                          <p:spTgt spid="5304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304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30435">
                                            <p:txEl>
                                              <p:pRg st="5" end="5"/>
                                            </p:txEl>
                                          </p:spTgt>
                                        </p:tgtEl>
                                        <p:attrNameLst>
                                          <p:attrName>style.visibility</p:attrName>
                                        </p:attrNameLst>
                                      </p:cBhvr>
                                      <p:to>
                                        <p:strVal val="visible"/>
                                      </p:to>
                                    </p:set>
                                    <p:anim calcmode="lin" valueType="num">
                                      <p:cBhvr additive="base">
                                        <p:cTn id="37" dur="500" fill="hold"/>
                                        <p:tgtEl>
                                          <p:spTgt spid="53043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3043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30435">
                                            <p:txEl>
                                              <p:pRg st="6" end="6"/>
                                            </p:txEl>
                                          </p:spTgt>
                                        </p:tgtEl>
                                        <p:attrNameLst>
                                          <p:attrName>style.visibility</p:attrName>
                                        </p:attrNameLst>
                                      </p:cBhvr>
                                      <p:to>
                                        <p:strVal val="visible"/>
                                      </p:to>
                                    </p:set>
                                    <p:anim calcmode="lin" valueType="num">
                                      <p:cBhvr additive="base">
                                        <p:cTn id="43" dur="500" fill="hold"/>
                                        <p:tgtEl>
                                          <p:spTgt spid="53043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3043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30435">
                                            <p:txEl>
                                              <p:pRg st="7" end="7"/>
                                            </p:txEl>
                                          </p:spTgt>
                                        </p:tgtEl>
                                        <p:attrNameLst>
                                          <p:attrName>style.visibility</p:attrName>
                                        </p:attrNameLst>
                                      </p:cBhvr>
                                      <p:to>
                                        <p:strVal val="visible"/>
                                      </p:to>
                                    </p:set>
                                    <p:anim calcmode="lin" valueType="num">
                                      <p:cBhvr additive="base">
                                        <p:cTn id="49" dur="500" fill="hold"/>
                                        <p:tgtEl>
                                          <p:spTgt spid="53043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3043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5" grpId="0" build="p"/>
    </p:bldLst>
  </p:timing>
</p:sld>
</file>

<file path=ppt/theme/theme1.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800" b="0" i="0" u="none" strike="noStrike" cap="none" normalizeH="0" baseline="0">
            <a:ln>
              <a:noFill/>
            </a:ln>
            <a:solidFill>
              <a:srgbClr val="FFFF00"/>
            </a:solidFill>
            <a:effectLst/>
            <a:latin typeface="Arial" charset="0"/>
            <a:ea typeface="ＭＳ Ｐゴシック"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800" b="0" i="0" u="none" strike="noStrike" cap="none" normalizeH="0" baseline="0">
            <a:ln>
              <a:noFill/>
            </a:ln>
            <a:solidFill>
              <a:srgbClr val="FFFF00"/>
            </a:solidFill>
            <a:effectLst/>
            <a:latin typeface="Arial" charset="0"/>
            <a:ea typeface="ＭＳ Ｐゴシック"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MTFUJI2</Template>
  <TotalTime>3449</TotalTime>
  <Words>2559</Words>
  <Application>Microsoft Macintosh PowerPoint</Application>
  <PresentationFormat>On-screen Show (4:3)</PresentationFormat>
  <Paragraphs>385</Paragraphs>
  <Slides>51</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Calibri</vt:lpstr>
      <vt:lpstr>ＭＳ Ｐゴシック</vt:lpstr>
      <vt:lpstr>ＭＳ Ｐ明朝</vt:lpstr>
      <vt:lpstr>SimHei</vt:lpstr>
      <vt:lpstr>Times New Roman</vt:lpstr>
      <vt:lpstr>Verdana</vt:lpstr>
      <vt:lpstr>Wingdings</vt:lpstr>
      <vt:lpstr>宋体</vt:lpstr>
      <vt:lpstr>微软雅黑</vt:lpstr>
      <vt:lpstr>Arial</vt:lpstr>
      <vt:lpstr>標準デザイン</vt:lpstr>
      <vt:lpstr>PowerPoint Presentation</vt:lpstr>
      <vt:lpstr>目标</vt:lpstr>
      <vt:lpstr>从生产制造业开始。。。</vt:lpstr>
      <vt:lpstr>什么是敏捷？</vt:lpstr>
      <vt:lpstr>敏捷联盟简介</vt:lpstr>
      <vt:lpstr>敏捷联盟宣言</vt:lpstr>
      <vt:lpstr>Why 敏捷？</vt:lpstr>
      <vt:lpstr>极限编程（eXtreme Programming，XP ）</vt:lpstr>
      <vt:lpstr>极限编程-价值观</vt:lpstr>
      <vt:lpstr>极限编程实践</vt:lpstr>
      <vt:lpstr>极限编程实践 2</vt:lpstr>
      <vt:lpstr>极限编程实践 3</vt:lpstr>
      <vt:lpstr>结对编程</vt:lpstr>
      <vt:lpstr>PowerPoint Presentation</vt:lpstr>
      <vt:lpstr>Scrum起源 1</vt:lpstr>
      <vt:lpstr>Scrum 是什么？</vt:lpstr>
      <vt:lpstr>Scrum 框架 2</vt:lpstr>
      <vt:lpstr>Sprint – 一个迭代周期</vt:lpstr>
      <vt:lpstr>PowerPoint Presentation</vt:lpstr>
      <vt:lpstr>PowerPoint Presentation</vt:lpstr>
      <vt:lpstr>PowerPoint Presentation</vt:lpstr>
      <vt:lpstr>PowerPoint Presentation</vt:lpstr>
      <vt:lpstr>PowerPoint Presentation</vt:lpstr>
      <vt:lpstr>PowerPoint Presentation</vt:lpstr>
      <vt:lpstr>谁是猪？谁又是鸡？</vt:lpstr>
      <vt:lpstr>Product Owner</vt:lpstr>
      <vt:lpstr>PowerPoint Presentation</vt:lpstr>
      <vt:lpstr>Scrum Master</vt:lpstr>
      <vt:lpstr>3种工作成果物</vt:lpstr>
      <vt:lpstr>Product Backlog</vt:lpstr>
      <vt:lpstr>Product Backlog</vt:lpstr>
      <vt:lpstr>Sprint backlog</vt:lpstr>
      <vt:lpstr>故事和任务</vt:lpstr>
      <vt:lpstr>燃尽图（Burn Down Chart）</vt:lpstr>
      <vt:lpstr>Sprint Burn Down</vt:lpstr>
      <vt:lpstr>PowerPoint Presentation</vt:lpstr>
      <vt:lpstr>PowerPoint Presentation</vt:lpstr>
      <vt:lpstr>4种活动</vt:lpstr>
      <vt:lpstr>Sprint计划会议 Plan Meeting 1</vt:lpstr>
      <vt:lpstr>Sprint计划会议 Plan Meeting 2</vt:lpstr>
      <vt:lpstr>站立会议Scrum Daily Meeting</vt:lpstr>
      <vt:lpstr>PowerPoint Presentation</vt:lpstr>
      <vt:lpstr>场景展示 - 任务看板</vt:lpstr>
      <vt:lpstr>Sprint评审会议（ Sprint Review Meeting ） 1</vt:lpstr>
      <vt:lpstr>Sprint评审会议（ Sprint Review Meeting ） 2</vt:lpstr>
      <vt:lpstr>Sprint回顾会议 Sprint Retrospective 1 </vt:lpstr>
      <vt:lpstr>Sprint回顾会议 Sprint Retrospective 2 </vt:lpstr>
      <vt:lpstr>Sprint回顾会议 Sprint Retrospective 3 </vt:lpstr>
      <vt:lpstr>PowerPoint Presentation</vt:lpstr>
      <vt:lpstr>PowerPoint Presentation</vt:lpstr>
      <vt:lpstr>收获？</vt:lpstr>
    </vt:vector>
  </TitlesOfParts>
  <Company>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bin liu</dc:creator>
  <cp:lastModifiedBy>Bin Liu</cp:lastModifiedBy>
  <cp:revision>293</cp:revision>
  <dcterms:created xsi:type="dcterms:W3CDTF">2012-03-26T12:00:19Z</dcterms:created>
  <dcterms:modified xsi:type="dcterms:W3CDTF">2017-06-16T04:47:07Z</dcterms:modified>
</cp:coreProperties>
</file>